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7" r:id="rId3"/>
    <p:sldId id="274" r:id="rId4"/>
    <p:sldId id="259" r:id="rId5"/>
    <p:sldId id="278" r:id="rId6"/>
    <p:sldId id="276" r:id="rId7"/>
    <p:sldId id="282" r:id="rId8"/>
    <p:sldId id="283" r:id="rId9"/>
    <p:sldId id="285" r:id="rId10"/>
    <p:sldId id="261" r:id="rId11"/>
    <p:sldId id="260" r:id="rId12"/>
    <p:sldId id="275" r:id="rId13"/>
    <p:sldId id="280" r:id="rId14"/>
    <p:sldId id="277" r:id="rId15"/>
    <p:sldId id="284" r:id="rId16"/>
    <p:sldId id="271" r:id="rId17"/>
    <p:sldId id="273" r:id="rId18"/>
    <p:sldId id="281" r:id="rId19"/>
    <p:sldId id="269" r:id="rId20"/>
    <p:sldId id="264" r:id="rId21"/>
    <p:sldId id="257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352B41"/>
    <a:srgbClr val="FFFFFF"/>
    <a:srgbClr val="4738A5"/>
    <a:srgbClr val="5748A9"/>
    <a:srgbClr val="CAA6FB"/>
    <a:srgbClr val="9C80C2"/>
    <a:srgbClr val="685682"/>
    <a:srgbClr val="4138A5"/>
    <a:srgbClr val="4938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7A9EE09-ED0F-57BF-4FEF-427A695C6561}" v="74" dt="2024-03-07T19:25:56.995"/>
    <p1510:client id="{2E4566C4-8922-D970-D595-820499782C68}" v="12" dt="2024-03-07T14:16:02.703"/>
    <p1510:client id="{40DA9A69-046C-BE7A-E751-E165AD03341C}" v="1638" dt="2024-03-07T19:39:33.199"/>
    <p1510:client id="{4B3E85FF-581F-7EA9-968A-5E5B867C7015}" v="15" dt="2024-03-07T18:30:07.872"/>
    <p1510:client id="{5A007035-1904-2B50-EA1F-7CAFFFE89127}" v="18" dt="2024-03-07T19:22:22.527"/>
    <p1510:client id="{60F00344-6DDA-4261-3771-807A5F9507FD}" v="396" dt="2024-03-07T19:48:05.246"/>
    <p1510:client id="{69197476-3DA5-208F-BC85-0F9AA7818D9E}" v="1380" dt="2024-03-05T20:15:40.528"/>
    <p1510:client id="{AC6A6224-B5EB-B94A-F5EC-447D6ED97937}" v="83" dt="2024-03-07T20:07:11.872"/>
    <p1510:client id="{C5E48F6C-546B-BB42-46DB-72ADB925219C}" v="78" dt="2024-03-07T19:57:21.54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est User" userId="S::urn:spo:anon#439ab0dab89bfb79c911f733bf3cd26fd310d33422dfe0db4c893f15e51984ac::" providerId="AD" clId="Web-{C5E48F6C-546B-BB42-46DB-72ADB925219C}"/>
    <pc:docChg chg="modSld">
      <pc:chgData name="Guest User" userId="S::urn:spo:anon#439ab0dab89bfb79c911f733bf3cd26fd310d33422dfe0db4c893f15e51984ac::" providerId="AD" clId="Web-{C5E48F6C-546B-BB42-46DB-72ADB925219C}" dt="2024-03-07T19:57:21.543" v="73" actId="1076"/>
      <pc:docMkLst>
        <pc:docMk/>
      </pc:docMkLst>
      <pc:sldChg chg="modSp">
        <pc:chgData name="Guest User" userId="S::urn:spo:anon#439ab0dab89bfb79c911f733bf3cd26fd310d33422dfe0db4c893f15e51984ac::" providerId="AD" clId="Web-{C5E48F6C-546B-BB42-46DB-72ADB925219C}" dt="2024-03-07T19:56:57.042" v="70" actId="1076"/>
        <pc:sldMkLst>
          <pc:docMk/>
          <pc:sldMk cId="4199838026" sldId="260"/>
        </pc:sldMkLst>
        <pc:spChg chg="mod">
          <ac:chgData name="Guest User" userId="S::urn:spo:anon#439ab0dab89bfb79c911f733bf3cd26fd310d33422dfe0db4c893f15e51984ac::" providerId="AD" clId="Web-{C5E48F6C-546B-BB42-46DB-72ADB925219C}" dt="2024-03-07T19:56:33.682" v="64" actId="1076"/>
          <ac:spMkLst>
            <pc:docMk/>
            <pc:sldMk cId="4199838026" sldId="260"/>
            <ac:spMk id="7" creationId="{56899B0F-E4CA-437B-96A5-0A0194F0CDAE}"/>
          </ac:spMkLst>
        </pc:spChg>
        <pc:spChg chg="mod">
          <ac:chgData name="Guest User" userId="S::urn:spo:anon#439ab0dab89bfb79c911f733bf3cd26fd310d33422dfe0db4c893f15e51984ac::" providerId="AD" clId="Web-{C5E48F6C-546B-BB42-46DB-72ADB925219C}" dt="2024-03-07T19:56:45.183" v="68" actId="1076"/>
          <ac:spMkLst>
            <pc:docMk/>
            <pc:sldMk cId="4199838026" sldId="260"/>
            <ac:spMk id="8" creationId="{5A4DC0BC-EFD7-4581-BDBA-9EAF1D8443F0}"/>
          </ac:spMkLst>
        </pc:spChg>
        <pc:spChg chg="mod">
          <ac:chgData name="Guest User" userId="S::urn:spo:anon#439ab0dab89bfb79c911f733bf3cd26fd310d33422dfe0db4c893f15e51984ac::" providerId="AD" clId="Web-{C5E48F6C-546B-BB42-46DB-72ADB925219C}" dt="2024-03-07T19:56:38.651" v="66" actId="1076"/>
          <ac:spMkLst>
            <pc:docMk/>
            <pc:sldMk cId="4199838026" sldId="260"/>
            <ac:spMk id="9" creationId="{2B34D7E6-9B89-4281-B319-8F507E29E510}"/>
          </ac:spMkLst>
        </pc:spChg>
        <pc:spChg chg="mod">
          <ac:chgData name="Guest User" userId="S::urn:spo:anon#439ab0dab89bfb79c911f733bf3cd26fd310d33422dfe0db4c893f15e51984ac::" providerId="AD" clId="Web-{C5E48F6C-546B-BB42-46DB-72ADB925219C}" dt="2024-03-07T19:56:57.042" v="70" actId="1076"/>
          <ac:spMkLst>
            <pc:docMk/>
            <pc:sldMk cId="4199838026" sldId="260"/>
            <ac:spMk id="10" creationId="{4B116FA7-A8F5-4F5A-A2E9-F4F99E19A5AF}"/>
          </ac:spMkLst>
        </pc:spChg>
        <pc:spChg chg="mod">
          <ac:chgData name="Guest User" userId="S::urn:spo:anon#439ab0dab89bfb79c911f733bf3cd26fd310d33422dfe0db4c893f15e51984ac::" providerId="AD" clId="Web-{C5E48F6C-546B-BB42-46DB-72ADB925219C}" dt="2024-03-07T19:56:38.667" v="67" actId="1076"/>
          <ac:spMkLst>
            <pc:docMk/>
            <pc:sldMk cId="4199838026" sldId="260"/>
            <ac:spMk id="13" creationId="{CDBBC877-C2B8-4915-BA80-134515989A39}"/>
          </ac:spMkLst>
        </pc:spChg>
        <pc:spChg chg="mod">
          <ac:chgData name="Guest User" userId="S::urn:spo:anon#439ab0dab89bfb79c911f733bf3cd26fd310d33422dfe0db4c893f15e51984ac::" providerId="AD" clId="Web-{C5E48F6C-546B-BB42-46DB-72ADB925219C}" dt="2024-03-07T19:56:45.183" v="69" actId="1076"/>
          <ac:spMkLst>
            <pc:docMk/>
            <pc:sldMk cId="4199838026" sldId="260"/>
            <ac:spMk id="14" creationId="{982A2BE4-756B-42DF-A6A7-81D1A7BD8225}"/>
          </ac:spMkLst>
        </pc:spChg>
      </pc:sldChg>
      <pc:sldChg chg="modSp">
        <pc:chgData name="Guest User" userId="S::urn:spo:anon#439ab0dab89bfb79c911f733bf3cd26fd310d33422dfe0db4c893f15e51984ac::" providerId="AD" clId="Web-{C5E48F6C-546B-BB42-46DB-72ADB925219C}" dt="2024-03-07T19:54:59.179" v="29" actId="1076"/>
        <pc:sldMkLst>
          <pc:docMk/>
          <pc:sldMk cId="1775063868" sldId="275"/>
        </pc:sldMkLst>
        <pc:picChg chg="mod">
          <ac:chgData name="Guest User" userId="S::urn:spo:anon#439ab0dab89bfb79c911f733bf3cd26fd310d33422dfe0db4c893f15e51984ac::" providerId="AD" clId="Web-{C5E48F6C-546B-BB42-46DB-72ADB925219C}" dt="2024-03-07T19:54:59.179" v="29" actId="1076"/>
          <ac:picMkLst>
            <pc:docMk/>
            <pc:sldMk cId="1775063868" sldId="275"/>
            <ac:picMk id="3" creationId="{C07C6207-DD9D-45B0-58DD-BBF702262982}"/>
          </ac:picMkLst>
        </pc:picChg>
        <pc:picChg chg="mod">
          <ac:chgData name="Guest User" userId="S::urn:spo:anon#439ab0dab89bfb79c911f733bf3cd26fd310d33422dfe0db4c893f15e51984ac::" providerId="AD" clId="Web-{C5E48F6C-546B-BB42-46DB-72ADB925219C}" dt="2024-03-07T19:54:40.397" v="27" actId="1076"/>
          <ac:picMkLst>
            <pc:docMk/>
            <pc:sldMk cId="1775063868" sldId="275"/>
            <ac:picMk id="12" creationId="{D4D8CDF5-44DC-BA4B-1047-D6233B04AEFA}"/>
          </ac:picMkLst>
        </pc:picChg>
        <pc:picChg chg="mod">
          <ac:chgData name="Guest User" userId="S::urn:spo:anon#439ab0dab89bfb79c911f733bf3cd26fd310d33422dfe0db4c893f15e51984ac::" providerId="AD" clId="Web-{C5E48F6C-546B-BB42-46DB-72ADB925219C}" dt="2024-03-07T19:54:44.288" v="28" actId="1076"/>
          <ac:picMkLst>
            <pc:docMk/>
            <pc:sldMk cId="1775063868" sldId="275"/>
            <ac:picMk id="16" creationId="{82C3C7CD-153E-DF4F-F395-890D3D204115}"/>
          </ac:picMkLst>
        </pc:picChg>
      </pc:sldChg>
      <pc:sldChg chg="modSp">
        <pc:chgData name="Guest User" userId="S::urn:spo:anon#439ab0dab89bfb79c911f733bf3cd26fd310d33422dfe0db4c893f15e51984ac::" providerId="AD" clId="Web-{C5E48F6C-546B-BB42-46DB-72ADB925219C}" dt="2024-03-07T19:51:56.736" v="25" actId="1076"/>
        <pc:sldMkLst>
          <pc:docMk/>
          <pc:sldMk cId="2625116442" sldId="283"/>
        </pc:sldMkLst>
        <pc:spChg chg="mod">
          <ac:chgData name="Guest User" userId="S::urn:spo:anon#439ab0dab89bfb79c911f733bf3cd26fd310d33422dfe0db4c893f15e51984ac::" providerId="AD" clId="Web-{C5E48F6C-546B-BB42-46DB-72ADB925219C}" dt="2024-03-07T19:51:38.844" v="22" actId="1076"/>
          <ac:spMkLst>
            <pc:docMk/>
            <pc:sldMk cId="2625116442" sldId="283"/>
            <ac:spMk id="9" creationId="{2B34D7E6-9B89-4281-B319-8F507E29E510}"/>
          </ac:spMkLst>
        </pc:spChg>
        <pc:spChg chg="mod">
          <ac:chgData name="Guest User" userId="S::urn:spo:anon#439ab0dab89bfb79c911f733bf3cd26fd310d33422dfe0db4c893f15e51984ac::" providerId="AD" clId="Web-{C5E48F6C-546B-BB42-46DB-72ADB925219C}" dt="2024-03-07T19:51:56.736" v="25" actId="1076"/>
          <ac:spMkLst>
            <pc:docMk/>
            <pc:sldMk cId="2625116442" sldId="283"/>
            <ac:spMk id="13" creationId="{CDBBC877-C2B8-4915-BA80-134515989A39}"/>
          </ac:spMkLst>
        </pc:spChg>
      </pc:sldChg>
      <pc:sldChg chg="modSp">
        <pc:chgData name="Guest User" userId="S::urn:spo:anon#439ab0dab89bfb79c911f733bf3cd26fd310d33422dfe0db4c893f15e51984ac::" providerId="AD" clId="Web-{C5E48F6C-546B-BB42-46DB-72ADB925219C}" dt="2024-03-07T19:56:05.525" v="45" actId="1076"/>
        <pc:sldMkLst>
          <pc:docMk/>
          <pc:sldMk cId="2043635910" sldId="284"/>
        </pc:sldMkLst>
        <pc:spChg chg="mod">
          <ac:chgData name="Guest User" userId="S::urn:spo:anon#439ab0dab89bfb79c911f733bf3cd26fd310d33422dfe0db4c893f15e51984ac::" providerId="AD" clId="Web-{C5E48F6C-546B-BB42-46DB-72ADB925219C}" dt="2024-03-07T19:55:49.087" v="42" actId="1076"/>
          <ac:spMkLst>
            <pc:docMk/>
            <pc:sldMk cId="2043635910" sldId="284"/>
            <ac:spMk id="5" creationId="{D1D0FA62-2DF4-4202-B7A0-9F58422BC940}"/>
          </ac:spMkLst>
        </pc:spChg>
        <pc:spChg chg="mod">
          <ac:chgData name="Guest User" userId="S::urn:spo:anon#439ab0dab89bfb79c911f733bf3cd26fd310d33422dfe0db4c893f15e51984ac::" providerId="AD" clId="Web-{C5E48F6C-546B-BB42-46DB-72ADB925219C}" dt="2024-03-07T19:55:44.696" v="40"/>
          <ac:spMkLst>
            <pc:docMk/>
            <pc:sldMk cId="2043635910" sldId="284"/>
            <ac:spMk id="9" creationId="{2B34D7E6-9B89-4281-B319-8F507E29E510}"/>
          </ac:spMkLst>
        </pc:spChg>
        <pc:spChg chg="mod">
          <ac:chgData name="Guest User" userId="S::urn:spo:anon#439ab0dab89bfb79c911f733bf3cd26fd310d33422dfe0db4c893f15e51984ac::" providerId="AD" clId="Web-{C5E48F6C-546B-BB42-46DB-72ADB925219C}" dt="2024-03-07T19:56:05.525" v="45" actId="1076"/>
          <ac:spMkLst>
            <pc:docMk/>
            <pc:sldMk cId="2043635910" sldId="284"/>
            <ac:spMk id="13" creationId="{CDBBC877-C2B8-4915-BA80-134515989A39}"/>
          </ac:spMkLst>
        </pc:spChg>
      </pc:sldChg>
      <pc:sldChg chg="modSp">
        <pc:chgData name="Guest User" userId="S::urn:spo:anon#439ab0dab89bfb79c911f733bf3cd26fd310d33422dfe0db4c893f15e51984ac::" providerId="AD" clId="Web-{C5E48F6C-546B-BB42-46DB-72ADB925219C}" dt="2024-03-07T19:57:21.543" v="73" actId="1076"/>
        <pc:sldMkLst>
          <pc:docMk/>
          <pc:sldMk cId="2825525491" sldId="285"/>
        </pc:sldMkLst>
        <pc:spChg chg="mod">
          <ac:chgData name="Guest User" userId="S::urn:spo:anon#439ab0dab89bfb79c911f733bf3cd26fd310d33422dfe0db4c893f15e51984ac::" providerId="AD" clId="Web-{C5E48F6C-546B-BB42-46DB-72ADB925219C}" dt="2024-03-07T19:51:02.671" v="19" actId="1076"/>
          <ac:spMkLst>
            <pc:docMk/>
            <pc:sldMk cId="2825525491" sldId="285"/>
            <ac:spMk id="2" creationId="{2B38DFA1-9697-4474-AAD3-E4C33C168176}"/>
          </ac:spMkLst>
        </pc:spChg>
        <pc:spChg chg="mod">
          <ac:chgData name="Guest User" userId="S::urn:spo:anon#439ab0dab89bfb79c911f733bf3cd26fd310d33422dfe0db4c893f15e51984ac::" providerId="AD" clId="Web-{C5E48F6C-546B-BB42-46DB-72ADB925219C}" dt="2024-03-07T19:50:29.248" v="0" actId="14100"/>
          <ac:spMkLst>
            <pc:docMk/>
            <pc:sldMk cId="2825525491" sldId="285"/>
            <ac:spMk id="5" creationId="{D1D0FA62-2DF4-4202-B7A0-9F58422BC940}"/>
          </ac:spMkLst>
        </pc:spChg>
        <pc:spChg chg="mod">
          <ac:chgData name="Guest User" userId="S::urn:spo:anon#439ab0dab89bfb79c911f733bf3cd26fd310d33422dfe0db4c893f15e51984ac::" providerId="AD" clId="Web-{C5E48F6C-546B-BB42-46DB-72ADB925219C}" dt="2024-03-07T19:57:21.543" v="73" actId="1076"/>
          <ac:spMkLst>
            <pc:docMk/>
            <pc:sldMk cId="2825525491" sldId="285"/>
            <ac:spMk id="9" creationId="{2B34D7E6-9B89-4281-B319-8F507E29E510}"/>
          </ac:spMkLst>
        </pc:spChg>
        <pc:spChg chg="mod">
          <ac:chgData name="Guest User" userId="S::urn:spo:anon#439ab0dab89bfb79c911f733bf3cd26fd310d33422dfe0db4c893f15e51984ac::" providerId="AD" clId="Web-{C5E48F6C-546B-BB42-46DB-72ADB925219C}" dt="2024-03-07T19:57:13.777" v="72" actId="1076"/>
          <ac:spMkLst>
            <pc:docMk/>
            <pc:sldMk cId="2825525491" sldId="285"/>
            <ac:spMk id="13" creationId="{CDBBC877-C2B8-4915-BA80-134515989A39}"/>
          </ac:spMkLst>
        </pc:spChg>
      </pc:sldChg>
    </pc:docChg>
  </pc:docChgLst>
  <pc:docChgLst>
    <pc:chgData name="Guest User" userId="S::urn:spo:anon#439ab0dab89bfb79c911f733bf3cd26fd310d33422dfe0db4c893f15e51984ac::" providerId="AD" clId="Web-{5A007035-1904-2B50-EA1F-7CAFFFE89127}"/>
    <pc:docChg chg="addSld modSld">
      <pc:chgData name="Guest User" userId="S::urn:spo:anon#439ab0dab89bfb79c911f733bf3cd26fd310d33422dfe0db4c893f15e51984ac::" providerId="AD" clId="Web-{5A007035-1904-2B50-EA1F-7CAFFFE89127}" dt="2024-03-07T19:22:22.527" v="15" actId="1076"/>
      <pc:docMkLst>
        <pc:docMk/>
      </pc:docMkLst>
      <pc:sldChg chg="addSp delSp modSp add replId">
        <pc:chgData name="Guest User" userId="S::urn:spo:anon#439ab0dab89bfb79c911f733bf3cd26fd310d33422dfe0db4c893f15e51984ac::" providerId="AD" clId="Web-{5A007035-1904-2B50-EA1F-7CAFFFE89127}" dt="2024-03-07T19:22:22.527" v="15" actId="1076"/>
        <pc:sldMkLst>
          <pc:docMk/>
          <pc:sldMk cId="1318892747" sldId="281"/>
        </pc:sldMkLst>
        <pc:spChg chg="mod">
          <ac:chgData name="Guest User" userId="S::urn:spo:anon#439ab0dab89bfb79c911f733bf3cd26fd310d33422dfe0db4c893f15e51984ac::" providerId="AD" clId="Web-{5A007035-1904-2B50-EA1F-7CAFFFE89127}" dt="2024-03-07T19:22:18.449" v="14" actId="1076"/>
          <ac:spMkLst>
            <pc:docMk/>
            <pc:sldMk cId="1318892747" sldId="281"/>
            <ac:spMk id="2" creationId="{AF8209D0-6D70-4F9E-9863-BBAA74CEA75E}"/>
          </ac:spMkLst>
        </pc:spChg>
        <pc:picChg chg="add mod">
          <ac:chgData name="Guest User" userId="S::urn:spo:anon#439ab0dab89bfb79c911f733bf3cd26fd310d33422dfe0db4c893f15e51984ac::" providerId="AD" clId="Web-{5A007035-1904-2B50-EA1F-7CAFFFE89127}" dt="2024-03-07T19:22:22.527" v="15" actId="1076"/>
          <ac:picMkLst>
            <pc:docMk/>
            <pc:sldMk cId="1318892747" sldId="281"/>
            <ac:picMk id="3" creationId="{184C5BB3-3F40-5AE8-FDBA-DB56D6B9B803}"/>
          </ac:picMkLst>
        </pc:picChg>
        <pc:picChg chg="del">
          <ac:chgData name="Guest User" userId="S::urn:spo:anon#439ab0dab89bfb79c911f733bf3cd26fd310d33422dfe0db4c893f15e51984ac::" providerId="AD" clId="Web-{5A007035-1904-2B50-EA1F-7CAFFFE89127}" dt="2024-03-07T19:20:24.881" v="1"/>
          <ac:picMkLst>
            <pc:docMk/>
            <pc:sldMk cId="1318892747" sldId="281"/>
            <ac:picMk id="5" creationId="{9B0C20A7-E79E-2922-DB96-538156A70503}"/>
          </ac:picMkLst>
        </pc:picChg>
      </pc:sldChg>
    </pc:docChg>
  </pc:docChgLst>
  <pc:docChgLst>
    <pc:chgData name="Guest User" userId="S::urn:spo:anon#439ab0dab89bfb79c911f733bf3cd26fd310d33422dfe0db4c893f15e51984ac::" providerId="AD" clId="Web-{912119A4-498F-8A10-4018-9E88FB4D2019}"/>
    <pc:docChg chg="modSld">
      <pc:chgData name="Guest User" userId="S::urn:spo:anon#439ab0dab89bfb79c911f733bf3cd26fd310d33422dfe0db4c893f15e51984ac::" providerId="AD" clId="Web-{912119A4-498F-8A10-4018-9E88FB4D2019}" dt="2024-03-05T19:02:50.162" v="5" actId="20577"/>
      <pc:docMkLst>
        <pc:docMk/>
      </pc:docMkLst>
      <pc:sldChg chg="modSp">
        <pc:chgData name="Guest User" userId="S::urn:spo:anon#439ab0dab89bfb79c911f733bf3cd26fd310d33422dfe0db4c893f15e51984ac::" providerId="AD" clId="Web-{912119A4-498F-8A10-4018-9E88FB4D2019}" dt="2024-03-05T19:02:50.162" v="5" actId="20577"/>
        <pc:sldMkLst>
          <pc:docMk/>
          <pc:sldMk cId="738112212" sldId="259"/>
        </pc:sldMkLst>
        <pc:spChg chg="mod">
          <ac:chgData name="Guest User" userId="S::urn:spo:anon#439ab0dab89bfb79c911f733bf3cd26fd310d33422dfe0db4c893f15e51984ac::" providerId="AD" clId="Web-{912119A4-498F-8A10-4018-9E88FB4D2019}" dt="2024-03-05T19:02:50.162" v="5" actId="20577"/>
          <ac:spMkLst>
            <pc:docMk/>
            <pc:sldMk cId="738112212" sldId="259"/>
            <ac:spMk id="8" creationId="{082D6B5D-61DA-441B-B76F-404D5A85447D}"/>
          </ac:spMkLst>
        </pc:spChg>
      </pc:sldChg>
    </pc:docChg>
  </pc:docChgLst>
  <pc:docChgLst>
    <pc:chgData name="Guest User" userId="S::urn:spo:anon#439ab0dab89bfb79c911f733bf3cd26fd310d33422dfe0db4c893f15e51984ac::" providerId="AD" clId="Web-{C8070B64-F653-B414-299D-A45C9E567F63}"/>
    <pc:docChg chg="addSld delSld modSld">
      <pc:chgData name="Guest User" userId="S::urn:spo:anon#439ab0dab89bfb79c911f733bf3cd26fd310d33422dfe0db4c893f15e51984ac::" providerId="AD" clId="Web-{C8070B64-F653-B414-299D-A45C9E567F63}" dt="2024-03-05T20:01:26.313" v="277" actId="1076"/>
      <pc:docMkLst>
        <pc:docMk/>
      </pc:docMkLst>
      <pc:sldChg chg="addSp delSp modSp add replId">
        <pc:chgData name="Guest User" userId="S::urn:spo:anon#439ab0dab89bfb79c911f733bf3cd26fd310d33422dfe0db4c893f15e51984ac::" providerId="AD" clId="Web-{C8070B64-F653-B414-299D-A45C9E567F63}" dt="2024-03-05T20:01:26.313" v="277" actId="1076"/>
        <pc:sldMkLst>
          <pc:docMk/>
          <pc:sldMk cId="1775063868" sldId="275"/>
        </pc:sldMkLst>
        <pc:spChg chg="mod">
          <ac:chgData name="Guest User" userId="S::urn:spo:anon#439ab0dab89bfb79c911f733bf3cd26fd310d33422dfe0db4c893f15e51984ac::" providerId="AD" clId="Web-{C8070B64-F653-B414-299D-A45C9E567F63}" dt="2024-03-05T19:49:28.822" v="7" actId="20577"/>
          <ac:spMkLst>
            <pc:docMk/>
            <pc:sldMk cId="1775063868" sldId="275"/>
            <ac:spMk id="2" creationId="{2B38DFA1-9697-4474-AAD3-E4C33C168176}"/>
          </ac:spMkLst>
        </pc:spChg>
        <pc:spChg chg="del">
          <ac:chgData name="Guest User" userId="S::urn:spo:anon#439ab0dab89bfb79c911f733bf3cd26fd310d33422dfe0db4c893f15e51984ac::" providerId="AD" clId="Web-{C8070B64-F653-B414-299D-A45C9E567F63}" dt="2024-03-05T19:49:35.713" v="8"/>
          <ac:spMkLst>
            <pc:docMk/>
            <pc:sldMk cId="1775063868" sldId="275"/>
            <ac:spMk id="4" creationId="{B687B0E9-9837-49BA-AC38-EE8919946570}"/>
          </ac:spMkLst>
        </pc:spChg>
        <pc:spChg chg="mod">
          <ac:chgData name="Guest User" userId="S::urn:spo:anon#439ab0dab89bfb79c911f733bf3cd26fd310d33422dfe0db4c893f15e51984ac::" providerId="AD" clId="Web-{C8070B64-F653-B414-299D-A45C9E567F63}" dt="2024-03-05T19:56:32.479" v="183" actId="1076"/>
          <ac:spMkLst>
            <pc:docMk/>
            <pc:sldMk cId="1775063868" sldId="275"/>
            <ac:spMk id="5" creationId="{D1D0FA62-2DF4-4202-B7A0-9F58422BC940}"/>
          </ac:spMkLst>
        </pc:spChg>
        <pc:spChg chg="del">
          <ac:chgData name="Guest User" userId="S::urn:spo:anon#439ab0dab89bfb79c911f733bf3cd26fd310d33422dfe0db4c893f15e51984ac::" providerId="AD" clId="Web-{C8070B64-F653-B414-299D-A45C9E567F63}" dt="2024-03-05T19:49:44.167" v="9"/>
          <ac:spMkLst>
            <pc:docMk/>
            <pc:sldMk cId="1775063868" sldId="275"/>
            <ac:spMk id="6" creationId="{9261455A-3F10-46E0-8227-2DC0E111D1D0}"/>
          </ac:spMkLst>
        </pc:spChg>
        <pc:spChg chg="del">
          <ac:chgData name="Guest User" userId="S::urn:spo:anon#439ab0dab89bfb79c911f733bf3cd26fd310d33422dfe0db4c893f15e51984ac::" providerId="AD" clId="Web-{C8070B64-F653-B414-299D-A45C9E567F63}" dt="2024-03-05T19:49:52.855" v="12"/>
          <ac:spMkLst>
            <pc:docMk/>
            <pc:sldMk cId="1775063868" sldId="275"/>
            <ac:spMk id="7" creationId="{56899B0F-E4CA-437B-96A5-0A0194F0CDAE}"/>
          </ac:spMkLst>
        </pc:spChg>
        <pc:spChg chg="del">
          <ac:chgData name="Guest User" userId="S::urn:spo:anon#439ab0dab89bfb79c911f733bf3cd26fd310d33422dfe0db4c893f15e51984ac::" providerId="AD" clId="Web-{C8070B64-F653-B414-299D-A45C9E567F63}" dt="2024-03-05T19:49:47.120" v="10"/>
          <ac:spMkLst>
            <pc:docMk/>
            <pc:sldMk cId="1775063868" sldId="275"/>
            <ac:spMk id="8" creationId="{5A4DC0BC-EFD7-4581-BDBA-9EAF1D8443F0}"/>
          </ac:spMkLst>
        </pc:spChg>
        <pc:spChg chg="mod">
          <ac:chgData name="Guest User" userId="S::urn:spo:anon#439ab0dab89bfb79c911f733bf3cd26fd310d33422dfe0db4c893f15e51984ac::" providerId="AD" clId="Web-{C8070B64-F653-B414-299D-A45C9E567F63}" dt="2024-03-05T19:59:11.944" v="255" actId="1076"/>
          <ac:spMkLst>
            <pc:docMk/>
            <pc:sldMk cId="1775063868" sldId="275"/>
            <ac:spMk id="9" creationId="{2B34D7E6-9B89-4281-B319-8F507E29E510}"/>
          </ac:spMkLst>
        </pc:spChg>
        <pc:spChg chg="del">
          <ac:chgData name="Guest User" userId="S::urn:spo:anon#439ab0dab89bfb79c911f733bf3cd26fd310d33422dfe0db4c893f15e51984ac::" providerId="AD" clId="Web-{C8070B64-F653-B414-299D-A45C9E567F63}" dt="2024-03-05T19:49:55.230" v="13"/>
          <ac:spMkLst>
            <pc:docMk/>
            <pc:sldMk cId="1775063868" sldId="275"/>
            <ac:spMk id="10" creationId="{4B116FA7-A8F5-4F5A-A2E9-F4F99E19A5AF}"/>
          </ac:spMkLst>
        </pc:spChg>
        <pc:spChg chg="mod">
          <ac:chgData name="Guest User" userId="S::urn:spo:anon#439ab0dab89bfb79c911f733bf3cd26fd310d33422dfe0db4c893f15e51984ac::" providerId="AD" clId="Web-{C8070B64-F653-B414-299D-A45C9E567F63}" dt="2024-03-05T20:00:53.842" v="271" actId="1076"/>
          <ac:spMkLst>
            <pc:docMk/>
            <pc:sldMk cId="1775063868" sldId="275"/>
            <ac:spMk id="13" creationId="{CDBBC877-C2B8-4915-BA80-134515989A39}"/>
          </ac:spMkLst>
        </pc:spChg>
        <pc:spChg chg="del">
          <ac:chgData name="Guest User" userId="S::urn:spo:anon#439ab0dab89bfb79c911f733bf3cd26fd310d33422dfe0db4c893f15e51984ac::" providerId="AD" clId="Web-{C8070B64-F653-B414-299D-A45C9E567F63}" dt="2024-03-05T19:49:50.136" v="11"/>
          <ac:spMkLst>
            <pc:docMk/>
            <pc:sldMk cId="1775063868" sldId="275"/>
            <ac:spMk id="14" creationId="{982A2BE4-756B-42DF-A6A7-81D1A7BD8225}"/>
          </ac:spMkLst>
        </pc:spChg>
        <pc:picChg chg="add mod">
          <ac:chgData name="Guest User" userId="S::urn:spo:anon#439ab0dab89bfb79c911f733bf3cd26fd310d33422dfe0db4c893f15e51984ac::" providerId="AD" clId="Web-{C8070B64-F653-B414-299D-A45C9E567F63}" dt="2024-03-05T20:01:15.016" v="275" actId="1076"/>
          <ac:picMkLst>
            <pc:docMk/>
            <pc:sldMk cId="1775063868" sldId="275"/>
            <ac:picMk id="3" creationId="{C07C6207-DD9D-45B0-58DD-BBF702262982}"/>
          </ac:picMkLst>
        </pc:picChg>
        <pc:picChg chg="add mod">
          <ac:chgData name="Guest User" userId="S::urn:spo:anon#439ab0dab89bfb79c911f733bf3cd26fd310d33422dfe0db4c893f15e51984ac::" providerId="AD" clId="Web-{C8070B64-F653-B414-299D-A45C9E567F63}" dt="2024-03-05T19:59:48.494" v="264" actId="1076"/>
          <ac:picMkLst>
            <pc:docMk/>
            <pc:sldMk cId="1775063868" sldId="275"/>
            <ac:picMk id="12" creationId="{D4D8CDF5-44DC-BA4B-1047-D6233B04AEFA}"/>
          </ac:picMkLst>
        </pc:picChg>
        <pc:picChg chg="add mod">
          <ac:chgData name="Guest User" userId="S::urn:spo:anon#439ab0dab89bfb79c911f733bf3cd26fd310d33422dfe0db4c893f15e51984ac::" providerId="AD" clId="Web-{C8070B64-F653-B414-299D-A45C9E567F63}" dt="2024-03-05T20:01:26.313" v="277" actId="1076"/>
          <ac:picMkLst>
            <pc:docMk/>
            <pc:sldMk cId="1775063868" sldId="275"/>
            <ac:picMk id="16" creationId="{82C3C7CD-153E-DF4F-F395-890D3D204115}"/>
          </ac:picMkLst>
        </pc:picChg>
        <pc:picChg chg="mod">
          <ac:chgData name="Guest User" userId="S::urn:spo:anon#439ab0dab89bfb79c911f733bf3cd26fd310d33422dfe0db4c893f15e51984ac::" providerId="AD" clId="Web-{C8070B64-F653-B414-299D-A45C9E567F63}" dt="2024-03-05T19:57:12.826" v="192" actId="1076"/>
          <ac:picMkLst>
            <pc:docMk/>
            <pc:sldMk cId="1775063868" sldId="275"/>
            <ac:picMk id="19" creationId="{25857943-F05F-4CA3-A436-47B07F07E64E}"/>
          </ac:picMkLst>
        </pc:picChg>
      </pc:sldChg>
      <pc:sldChg chg="new del">
        <pc:chgData name="Guest User" userId="S::urn:spo:anon#439ab0dab89bfb79c911f733bf3cd26fd310d33422dfe0db4c893f15e51984ac::" providerId="AD" clId="Web-{C8070B64-F653-B414-299D-A45C9E567F63}" dt="2024-03-05T19:49:16.868" v="1"/>
        <pc:sldMkLst>
          <pc:docMk/>
          <pc:sldMk cId="4122988924" sldId="275"/>
        </pc:sldMkLst>
      </pc:sldChg>
    </pc:docChg>
  </pc:docChgLst>
  <pc:docChgLst>
    <pc:chgData name="Guest User" userId="S::urn:spo:anon#439ab0dab89bfb79c911f733bf3cd26fd310d33422dfe0db4c893f15e51984ac::" providerId="AD" clId="Web-{17A9EE09-ED0F-57BF-4FEF-427A695C6561}"/>
    <pc:docChg chg="addSld delSld modSld">
      <pc:chgData name="Guest User" userId="S::urn:spo:anon#439ab0dab89bfb79c911f733bf3cd26fd310d33422dfe0db4c893f15e51984ac::" providerId="AD" clId="Web-{17A9EE09-ED0F-57BF-4FEF-427A695C6561}" dt="2024-03-07T19:25:56.995" v="69" actId="20577"/>
      <pc:docMkLst>
        <pc:docMk/>
      </pc:docMkLst>
      <pc:sldChg chg="addSp delSp modSp del">
        <pc:chgData name="Guest User" userId="S::urn:spo:anon#439ab0dab89bfb79c911f733bf3cd26fd310d33422dfe0db4c893f15e51984ac::" providerId="AD" clId="Web-{17A9EE09-ED0F-57BF-4FEF-427A695C6561}" dt="2024-03-07T19:18:19.009" v="38"/>
        <pc:sldMkLst>
          <pc:docMk/>
          <pc:sldMk cId="1369765010" sldId="268"/>
        </pc:sldMkLst>
        <pc:spChg chg="add del mod">
          <ac:chgData name="Guest User" userId="S::urn:spo:anon#439ab0dab89bfb79c911f733bf3cd26fd310d33422dfe0db4c893f15e51984ac::" providerId="AD" clId="Web-{17A9EE09-ED0F-57BF-4FEF-427A695C6561}" dt="2024-03-07T16:53:44.259" v="8" actId="20577"/>
          <ac:spMkLst>
            <pc:docMk/>
            <pc:sldMk cId="1369765010" sldId="268"/>
            <ac:spMk id="2" creationId="{1039A366-7E66-4E00-98E4-700806F2ADA6}"/>
          </ac:spMkLst>
        </pc:spChg>
        <pc:spChg chg="add del mod">
          <ac:chgData name="Guest User" userId="S::urn:spo:anon#439ab0dab89bfb79c911f733bf3cd26fd310d33422dfe0db4c893f15e51984ac::" providerId="AD" clId="Web-{17A9EE09-ED0F-57BF-4FEF-427A695C6561}" dt="2024-03-07T16:53:33.040" v="2"/>
          <ac:spMkLst>
            <pc:docMk/>
            <pc:sldMk cId="1369765010" sldId="268"/>
            <ac:spMk id="4" creationId="{0A9A80F4-FB40-CF86-0FD7-EE3EB6E3FA84}"/>
          </ac:spMkLst>
        </pc:spChg>
        <pc:spChg chg="mod">
          <ac:chgData name="Guest User" userId="S::urn:spo:anon#439ab0dab89bfb79c911f733bf3cd26fd310d33422dfe0db4c893f15e51984ac::" providerId="AD" clId="Web-{17A9EE09-ED0F-57BF-4FEF-427A695C6561}" dt="2024-03-07T16:53:52.291" v="11" actId="20577"/>
          <ac:spMkLst>
            <pc:docMk/>
            <pc:sldMk cId="1369765010" sldId="268"/>
            <ac:spMk id="10" creationId="{630D3451-B8D2-47D4-AF89-17763AA23EEE}"/>
          </ac:spMkLst>
        </pc:spChg>
        <pc:spChg chg="mod">
          <ac:chgData name="Guest User" userId="S::urn:spo:anon#439ab0dab89bfb79c911f733bf3cd26fd310d33422dfe0db4c893f15e51984ac::" providerId="AD" clId="Web-{17A9EE09-ED0F-57BF-4FEF-427A695C6561}" dt="2024-03-07T16:53:58.901" v="14" actId="20577"/>
          <ac:spMkLst>
            <pc:docMk/>
            <pc:sldMk cId="1369765010" sldId="268"/>
            <ac:spMk id="11" creationId="{814E1EE0-B579-4BF9-B7FE-C294982E28A6}"/>
          </ac:spMkLst>
        </pc:spChg>
        <pc:spChg chg="mod">
          <ac:chgData name="Guest User" userId="S::urn:spo:anon#439ab0dab89bfb79c911f733bf3cd26fd310d33422dfe0db4c893f15e51984ac::" providerId="AD" clId="Web-{17A9EE09-ED0F-57BF-4FEF-427A695C6561}" dt="2024-03-07T16:54:31.246" v="37" actId="1076"/>
          <ac:spMkLst>
            <pc:docMk/>
            <pc:sldMk cId="1369765010" sldId="268"/>
            <ac:spMk id="12" creationId="{5BF37E17-D0E3-460C-B821-F4D6986CA14A}"/>
          </ac:spMkLst>
        </pc:spChg>
      </pc:sldChg>
      <pc:sldChg chg="addSp delSp modSp add replId">
        <pc:chgData name="Guest User" userId="S::urn:spo:anon#439ab0dab89bfb79c911f733bf3cd26fd310d33422dfe0db4c893f15e51984ac::" providerId="AD" clId="Web-{17A9EE09-ED0F-57BF-4FEF-427A695C6561}" dt="2024-03-07T19:25:56.995" v="69" actId="20577"/>
        <pc:sldMkLst>
          <pc:docMk/>
          <pc:sldMk cId="3342217348" sldId="278"/>
        </pc:sldMkLst>
        <pc:spChg chg="mod">
          <ac:chgData name="Guest User" userId="S::urn:spo:anon#439ab0dab89bfb79c911f733bf3cd26fd310d33422dfe0db4c893f15e51984ac::" providerId="AD" clId="Web-{17A9EE09-ED0F-57BF-4FEF-427A695C6561}" dt="2024-03-07T19:25:56.995" v="69" actId="20577"/>
          <ac:spMkLst>
            <pc:docMk/>
            <pc:sldMk cId="3342217348" sldId="278"/>
            <ac:spMk id="11" creationId="{814E1EE0-B579-4BF9-B7FE-C294982E28A6}"/>
          </ac:spMkLst>
        </pc:spChg>
        <pc:spChg chg="topLvl">
          <ac:chgData name="Guest User" userId="S::urn:spo:anon#439ab0dab89bfb79c911f733bf3cd26fd310d33422dfe0db4c893f15e51984ac::" providerId="AD" clId="Web-{17A9EE09-ED0F-57BF-4FEF-427A695C6561}" dt="2024-03-07T19:23:41.787" v="39"/>
          <ac:spMkLst>
            <pc:docMk/>
            <pc:sldMk cId="3342217348" sldId="278"/>
            <ac:spMk id="17" creationId="{6508EAB3-65B5-42FF-9FC3-41F5E6889B88}"/>
          </ac:spMkLst>
        </pc:spChg>
        <pc:grpChg chg="del">
          <ac:chgData name="Guest User" userId="S::urn:spo:anon#439ab0dab89bfb79c911f733bf3cd26fd310d33422dfe0db4c893f15e51984ac::" providerId="AD" clId="Web-{17A9EE09-ED0F-57BF-4FEF-427A695C6561}" dt="2024-03-07T19:23:41.787" v="39"/>
          <ac:grpSpMkLst>
            <pc:docMk/>
            <pc:sldMk cId="3342217348" sldId="278"/>
            <ac:grpSpMk id="28" creationId="{98FE5D52-C8F6-45D1-96B9-2B4980CE5285}"/>
          </ac:grpSpMkLst>
        </pc:grpChg>
        <pc:picChg chg="add mod">
          <ac:chgData name="Guest User" userId="S::urn:spo:anon#439ab0dab89bfb79c911f733bf3cd26fd310d33422dfe0db4c893f15e51984ac::" providerId="AD" clId="Web-{17A9EE09-ED0F-57BF-4FEF-427A695C6561}" dt="2024-03-07T19:25:08.947" v="48" actId="1076"/>
          <ac:picMkLst>
            <pc:docMk/>
            <pc:sldMk cId="3342217348" sldId="278"/>
            <ac:picMk id="3" creationId="{064117DE-3E58-BEC2-BB10-F579CB68968C}"/>
          </ac:picMkLst>
        </pc:picChg>
        <pc:picChg chg="del topLvl">
          <ac:chgData name="Guest User" userId="S::urn:spo:anon#439ab0dab89bfb79c911f733bf3cd26fd310d33422dfe0db4c893f15e51984ac::" providerId="AD" clId="Web-{17A9EE09-ED0F-57BF-4FEF-427A695C6561}" dt="2024-03-07T19:23:41.787" v="39"/>
          <ac:picMkLst>
            <pc:docMk/>
            <pc:sldMk cId="3342217348" sldId="278"/>
            <ac:picMk id="19" creationId="{347BAF2A-DB3B-4D0A-B111-B9281630526F}"/>
          </ac:picMkLst>
        </pc:picChg>
      </pc:sldChg>
    </pc:docChg>
  </pc:docChgLst>
  <pc:docChgLst>
    <pc:chgData name="Guest User" userId="S::urn:spo:anon#439ab0dab89bfb79c911f733bf3cd26fd310d33422dfe0db4c893f15e51984ac::" providerId="AD" clId="Web-{4B3E85FF-581F-7EA9-968A-5E5B867C7015}"/>
    <pc:docChg chg="modSld">
      <pc:chgData name="Guest User" userId="S::urn:spo:anon#439ab0dab89bfb79c911f733bf3cd26fd310d33422dfe0db4c893f15e51984ac::" providerId="AD" clId="Web-{4B3E85FF-581F-7EA9-968A-5E5B867C7015}" dt="2024-03-07T18:30:07.872" v="14" actId="20577"/>
      <pc:docMkLst>
        <pc:docMk/>
      </pc:docMkLst>
      <pc:sldChg chg="modSp">
        <pc:chgData name="Guest User" userId="S::urn:spo:anon#439ab0dab89bfb79c911f733bf3cd26fd310d33422dfe0db4c893f15e51984ac::" providerId="AD" clId="Web-{4B3E85FF-581F-7EA9-968A-5E5B867C7015}" dt="2024-03-07T18:30:07.872" v="14" actId="20577"/>
        <pc:sldMkLst>
          <pc:docMk/>
          <pc:sldMk cId="738112212" sldId="259"/>
        </pc:sldMkLst>
        <pc:spChg chg="mod">
          <ac:chgData name="Guest User" userId="S::urn:spo:anon#439ab0dab89bfb79c911f733bf3cd26fd310d33422dfe0db4c893f15e51984ac::" providerId="AD" clId="Web-{4B3E85FF-581F-7EA9-968A-5E5B867C7015}" dt="2024-03-07T18:30:07.872" v="14" actId="20577"/>
          <ac:spMkLst>
            <pc:docMk/>
            <pc:sldMk cId="738112212" sldId="259"/>
            <ac:spMk id="4" creationId="{3E67620D-740B-4D63-82BD-21BCAACF83A4}"/>
          </ac:spMkLst>
        </pc:spChg>
      </pc:sldChg>
    </pc:docChg>
  </pc:docChgLst>
  <pc:docChgLst>
    <pc:chgData name="Guest User" userId="S::urn:spo:anon#439ab0dab89bfb79c911f733bf3cd26fd310d33422dfe0db4c893f15e51984ac::" providerId="AD" clId="Web-{60F00344-6DDA-4261-3771-807A5F9507FD}"/>
    <pc:docChg chg="addSld modSld">
      <pc:chgData name="Guest User" userId="S::urn:spo:anon#439ab0dab89bfb79c911f733bf3cd26fd310d33422dfe0db4c893f15e51984ac::" providerId="AD" clId="Web-{60F00344-6DDA-4261-3771-807A5F9507FD}" dt="2024-03-07T19:48:05.246" v="239" actId="1076"/>
      <pc:docMkLst>
        <pc:docMk/>
      </pc:docMkLst>
      <pc:sldChg chg="addSp delSp modSp add replId">
        <pc:chgData name="Guest User" userId="S::urn:spo:anon#439ab0dab89bfb79c911f733bf3cd26fd310d33422dfe0db4c893f15e51984ac::" providerId="AD" clId="Web-{60F00344-6DDA-4261-3771-807A5F9507FD}" dt="2024-03-07T19:30:52.938" v="161" actId="20577"/>
        <pc:sldMkLst>
          <pc:docMk/>
          <pc:sldMk cId="1105742893" sldId="282"/>
        </pc:sldMkLst>
        <pc:spChg chg="mod">
          <ac:chgData name="Guest User" userId="S::urn:spo:anon#439ab0dab89bfb79c911f733bf3cd26fd310d33422dfe0db4c893f15e51984ac::" providerId="AD" clId="Web-{60F00344-6DDA-4261-3771-807A5F9507FD}" dt="2024-03-07T19:28:35.902" v="77" actId="20577"/>
          <ac:spMkLst>
            <pc:docMk/>
            <pc:sldMk cId="1105742893" sldId="282"/>
            <ac:spMk id="2" creationId="{E077620E-C7D4-4BA4-8578-3C6BD6988D63}"/>
          </ac:spMkLst>
        </pc:spChg>
        <pc:spChg chg="mod">
          <ac:chgData name="Guest User" userId="S::urn:spo:anon#439ab0dab89bfb79c911f733bf3cd26fd310d33422dfe0db4c893f15e51984ac::" providerId="AD" clId="Web-{60F00344-6DDA-4261-3771-807A5F9507FD}" dt="2024-03-07T19:30:15.140" v="151" actId="1076"/>
          <ac:spMkLst>
            <pc:docMk/>
            <pc:sldMk cId="1105742893" sldId="282"/>
            <ac:spMk id="5" creationId="{39D8C948-A37B-4F7C-B626-5E393443603F}"/>
          </ac:spMkLst>
        </pc:spChg>
        <pc:spChg chg="mod">
          <ac:chgData name="Guest User" userId="S::urn:spo:anon#439ab0dab89bfb79c911f733bf3cd26fd310d33422dfe0db4c893f15e51984ac::" providerId="AD" clId="Web-{60F00344-6DDA-4261-3771-807A5F9507FD}" dt="2024-03-07T19:30:17.859" v="152" actId="1076"/>
          <ac:spMkLst>
            <pc:docMk/>
            <pc:sldMk cId="1105742893" sldId="282"/>
            <ac:spMk id="7" creationId="{E5DFA0BF-A678-432D-BA1B-9202F3DA161A}"/>
          </ac:spMkLst>
        </pc:spChg>
        <pc:spChg chg="mod">
          <ac:chgData name="Guest User" userId="S::urn:spo:anon#439ab0dab89bfb79c911f733bf3cd26fd310d33422dfe0db4c893f15e51984ac::" providerId="AD" clId="Web-{60F00344-6DDA-4261-3771-807A5F9507FD}" dt="2024-03-07T19:30:21.375" v="153" actId="1076"/>
          <ac:spMkLst>
            <pc:docMk/>
            <pc:sldMk cId="1105742893" sldId="282"/>
            <ac:spMk id="8" creationId="{89F7BB67-901D-4255-AC83-214FFA8A5464}"/>
          </ac:spMkLst>
        </pc:spChg>
        <pc:spChg chg="mod">
          <ac:chgData name="Guest User" userId="S::urn:spo:anon#439ab0dab89bfb79c911f733bf3cd26fd310d33422dfe0db4c893f15e51984ac::" providerId="AD" clId="Web-{60F00344-6DDA-4261-3771-807A5F9507FD}" dt="2024-03-07T19:30:33.250" v="154" actId="1076"/>
          <ac:spMkLst>
            <pc:docMk/>
            <pc:sldMk cId="1105742893" sldId="282"/>
            <ac:spMk id="9" creationId="{6CE19748-ECE4-4C55-B783-A52F145E26F9}"/>
          </ac:spMkLst>
        </pc:spChg>
        <pc:spChg chg="mod">
          <ac:chgData name="Guest User" userId="S::urn:spo:anon#439ab0dab89bfb79c911f733bf3cd26fd310d33422dfe0db4c893f15e51984ac::" providerId="AD" clId="Web-{60F00344-6DDA-4261-3771-807A5F9507FD}" dt="2024-03-07T19:30:35.656" v="155" actId="1076"/>
          <ac:spMkLst>
            <pc:docMk/>
            <pc:sldMk cId="1105742893" sldId="282"/>
            <ac:spMk id="10" creationId="{AC98B8A6-555B-4700-8E98-4B8C89CDBF9C}"/>
          </ac:spMkLst>
        </pc:spChg>
        <pc:spChg chg="mod">
          <ac:chgData name="Guest User" userId="S::urn:spo:anon#439ab0dab89bfb79c911f733bf3cd26fd310d33422dfe0db4c893f15e51984ac::" providerId="AD" clId="Web-{60F00344-6DDA-4261-3771-807A5F9507FD}" dt="2024-03-07T19:30:52.938" v="161" actId="20577"/>
          <ac:spMkLst>
            <pc:docMk/>
            <pc:sldMk cId="1105742893" sldId="282"/>
            <ac:spMk id="11" creationId="{E34DA3F8-58F7-4C99-BF73-4A0D9CFDA8EC}"/>
          </ac:spMkLst>
        </pc:spChg>
        <pc:spChg chg="add del mod">
          <ac:chgData name="Guest User" userId="S::urn:spo:anon#439ab0dab89bfb79c911f733bf3cd26fd310d33422dfe0db4c893f15e51984ac::" providerId="AD" clId="Web-{60F00344-6DDA-4261-3771-807A5F9507FD}" dt="2024-03-07T19:27:32.305" v="28"/>
          <ac:spMkLst>
            <pc:docMk/>
            <pc:sldMk cId="1105742893" sldId="282"/>
            <ac:spMk id="17" creationId="{EA2DE5A8-F2ED-AE23-C62B-9E523EC45060}"/>
          </ac:spMkLst>
        </pc:spChg>
        <pc:graphicFrameChg chg="del">
          <ac:chgData name="Guest User" userId="S::urn:spo:anon#439ab0dab89bfb79c911f733bf3cd26fd310d33422dfe0db4c893f15e51984ac::" providerId="AD" clId="Web-{60F00344-6DDA-4261-3771-807A5F9507FD}" dt="2024-03-07T19:27:06.054" v="26"/>
          <ac:graphicFrameMkLst>
            <pc:docMk/>
            <pc:sldMk cId="1105742893" sldId="282"/>
            <ac:graphicFrameMk id="4" creationId="{16E8022D-9F55-4E13-B0E8-A3C80828DCD7}"/>
          </ac:graphicFrameMkLst>
        </pc:graphicFrameChg>
      </pc:sldChg>
      <pc:sldChg chg="addSp modSp">
        <pc:chgData name="Guest User" userId="S::urn:spo:anon#439ab0dab89bfb79c911f733bf3cd26fd310d33422dfe0db4c893f15e51984ac::" providerId="AD" clId="Web-{60F00344-6DDA-4261-3771-807A5F9507FD}" dt="2024-03-07T19:48:05.246" v="239" actId="1076"/>
        <pc:sldMkLst>
          <pc:docMk/>
          <pc:sldMk cId="2625116442" sldId="283"/>
        </pc:sldMkLst>
        <pc:spChg chg="mod">
          <ac:chgData name="Guest User" userId="S::urn:spo:anon#439ab0dab89bfb79c911f733bf3cd26fd310d33422dfe0db4c893f15e51984ac::" providerId="AD" clId="Web-{60F00344-6DDA-4261-3771-807A5F9507FD}" dt="2024-03-07T19:37:01.735" v="168" actId="1076"/>
          <ac:spMkLst>
            <pc:docMk/>
            <pc:sldMk cId="2625116442" sldId="283"/>
            <ac:spMk id="5" creationId="{D1D0FA62-2DF4-4202-B7A0-9F58422BC940}"/>
          </ac:spMkLst>
        </pc:spChg>
        <pc:spChg chg="add mod">
          <ac:chgData name="Guest User" userId="S::urn:spo:anon#439ab0dab89bfb79c911f733bf3cd26fd310d33422dfe0db4c893f15e51984ac::" providerId="AD" clId="Web-{60F00344-6DDA-4261-3771-807A5F9507FD}" dt="2024-03-07T19:36:29.546" v="163" actId="1076"/>
          <ac:spMkLst>
            <pc:docMk/>
            <pc:sldMk cId="2625116442" sldId="283"/>
            <ac:spMk id="7" creationId="{6A8DD0DA-920E-2054-1F04-1E0BDAF28CF4}"/>
          </ac:spMkLst>
        </pc:spChg>
        <pc:picChg chg="mod">
          <ac:chgData name="Guest User" userId="S::urn:spo:anon#439ab0dab89bfb79c911f733bf3cd26fd310d33422dfe0db4c893f15e51984ac::" providerId="AD" clId="Web-{60F00344-6DDA-4261-3771-807A5F9507FD}" dt="2024-03-07T19:39:25.866" v="235" actId="1076"/>
          <ac:picMkLst>
            <pc:docMk/>
            <pc:sldMk cId="2625116442" sldId="283"/>
            <ac:picMk id="11" creationId="{68A1FFA5-D420-4644-9984-EBE367DEC7D9}"/>
          </ac:picMkLst>
        </pc:picChg>
        <pc:picChg chg="mod">
          <ac:chgData name="Guest User" userId="S::urn:spo:anon#439ab0dab89bfb79c911f733bf3cd26fd310d33422dfe0db4c893f15e51984ac::" providerId="AD" clId="Web-{60F00344-6DDA-4261-3771-807A5F9507FD}" dt="2024-03-07T19:48:05.246" v="239" actId="1076"/>
          <ac:picMkLst>
            <pc:docMk/>
            <pc:sldMk cId="2625116442" sldId="283"/>
            <ac:picMk id="19" creationId="{25857943-F05F-4CA3-A436-47B07F07E64E}"/>
          </ac:picMkLst>
        </pc:picChg>
      </pc:sldChg>
      <pc:sldChg chg="modSp">
        <pc:chgData name="Guest User" userId="S::urn:spo:anon#439ab0dab89bfb79c911f733bf3cd26fd310d33422dfe0db4c893f15e51984ac::" providerId="AD" clId="Web-{60F00344-6DDA-4261-3771-807A5F9507FD}" dt="2024-03-07T19:39:16.037" v="234" actId="20577"/>
        <pc:sldMkLst>
          <pc:docMk/>
          <pc:sldMk cId="2825525491" sldId="285"/>
        </pc:sldMkLst>
        <pc:spChg chg="mod">
          <ac:chgData name="Guest User" userId="S::urn:spo:anon#439ab0dab89bfb79c911f733bf3cd26fd310d33422dfe0db4c893f15e51984ac::" providerId="AD" clId="Web-{60F00344-6DDA-4261-3771-807A5F9507FD}" dt="2024-03-07T19:39:16.037" v="234" actId="20577"/>
          <ac:spMkLst>
            <pc:docMk/>
            <pc:sldMk cId="2825525491" sldId="285"/>
            <ac:spMk id="13" creationId="{CDBBC877-C2B8-4915-BA80-134515989A39}"/>
          </ac:spMkLst>
        </pc:spChg>
      </pc:sldChg>
    </pc:docChg>
  </pc:docChgLst>
  <pc:docChgLst>
    <pc:chgData name="Guest User" userId="S::urn:spo:anon#439ab0dab89bfb79c911f733bf3cd26fd310d33422dfe0db4c893f15e51984ac::" providerId="AD" clId="Web-{40DA9A69-046C-BE7A-E751-E165AD03341C}"/>
    <pc:docChg chg="addSld delSld modSld sldOrd">
      <pc:chgData name="Guest User" userId="S::urn:spo:anon#439ab0dab89bfb79c911f733bf3cd26fd310d33422dfe0db4c893f15e51984ac::" providerId="AD" clId="Web-{40DA9A69-046C-BE7A-E751-E165AD03341C}" dt="2024-03-07T19:39:33.199" v="884"/>
      <pc:docMkLst>
        <pc:docMk/>
      </pc:docMkLst>
      <pc:sldChg chg="modSp">
        <pc:chgData name="Guest User" userId="S::urn:spo:anon#439ab0dab89bfb79c911f733bf3cd26fd310d33422dfe0db4c893f15e51984ac::" providerId="AD" clId="Web-{40DA9A69-046C-BE7A-E751-E165AD03341C}" dt="2024-03-07T19:35:08.644" v="790" actId="1076"/>
        <pc:sldMkLst>
          <pc:docMk/>
          <pc:sldMk cId="1775063868" sldId="275"/>
        </pc:sldMkLst>
        <pc:spChg chg="mod">
          <ac:chgData name="Guest User" userId="S::urn:spo:anon#439ab0dab89bfb79c911f733bf3cd26fd310d33422dfe0db4c893f15e51984ac::" providerId="AD" clId="Web-{40DA9A69-046C-BE7A-E751-E165AD03341C}" dt="2024-03-07T19:34:55.190" v="787" actId="20577"/>
          <ac:spMkLst>
            <pc:docMk/>
            <pc:sldMk cId="1775063868" sldId="275"/>
            <ac:spMk id="13" creationId="{CDBBC877-C2B8-4915-BA80-134515989A39}"/>
          </ac:spMkLst>
        </pc:spChg>
        <pc:picChg chg="mod">
          <ac:chgData name="Guest User" userId="S::urn:spo:anon#439ab0dab89bfb79c911f733bf3cd26fd310d33422dfe0db4c893f15e51984ac::" providerId="AD" clId="Web-{40DA9A69-046C-BE7A-E751-E165AD03341C}" dt="2024-03-07T19:35:08.644" v="790" actId="1076"/>
          <ac:picMkLst>
            <pc:docMk/>
            <pc:sldMk cId="1775063868" sldId="275"/>
            <ac:picMk id="3" creationId="{C07C6207-DD9D-45B0-58DD-BBF702262982}"/>
          </ac:picMkLst>
        </pc:picChg>
        <pc:picChg chg="mod">
          <ac:chgData name="Guest User" userId="S::urn:spo:anon#439ab0dab89bfb79c911f733bf3cd26fd310d33422dfe0db4c893f15e51984ac::" providerId="AD" clId="Web-{40DA9A69-046C-BE7A-E751-E165AD03341C}" dt="2024-03-07T19:35:06.910" v="789" actId="1076"/>
          <ac:picMkLst>
            <pc:docMk/>
            <pc:sldMk cId="1775063868" sldId="275"/>
            <ac:picMk id="12" creationId="{D4D8CDF5-44DC-BA4B-1047-D6233B04AEFA}"/>
          </ac:picMkLst>
        </pc:picChg>
        <pc:picChg chg="mod">
          <ac:chgData name="Guest User" userId="S::urn:spo:anon#439ab0dab89bfb79c911f733bf3cd26fd310d33422dfe0db4c893f15e51984ac::" providerId="AD" clId="Web-{40DA9A69-046C-BE7A-E751-E165AD03341C}" dt="2024-03-07T19:34:59.691" v="788" actId="1076"/>
          <ac:picMkLst>
            <pc:docMk/>
            <pc:sldMk cId="1775063868" sldId="275"/>
            <ac:picMk id="16" creationId="{82C3C7CD-153E-DF4F-F395-890D3D204115}"/>
          </ac:picMkLst>
        </pc:picChg>
      </pc:sldChg>
      <pc:sldChg chg="modSp">
        <pc:chgData name="Guest User" userId="S::urn:spo:anon#439ab0dab89bfb79c911f733bf3cd26fd310d33422dfe0db4c893f15e51984ac::" providerId="AD" clId="Web-{40DA9A69-046C-BE7A-E751-E165AD03341C}" dt="2024-03-07T19:16:56.752" v="16" actId="20577"/>
        <pc:sldMkLst>
          <pc:docMk/>
          <pc:sldMk cId="3944162283" sldId="276"/>
        </pc:sldMkLst>
        <pc:spChg chg="mod">
          <ac:chgData name="Guest User" userId="S::urn:spo:anon#439ab0dab89bfb79c911f733bf3cd26fd310d33422dfe0db4c893f15e51984ac::" providerId="AD" clId="Web-{40DA9A69-046C-BE7A-E751-E165AD03341C}" dt="2024-03-07T19:16:56.752" v="16" actId="20577"/>
          <ac:spMkLst>
            <pc:docMk/>
            <pc:sldMk cId="3944162283" sldId="276"/>
            <ac:spMk id="11" creationId="{E34DA3F8-58F7-4C99-BF73-4A0D9CFDA8EC}"/>
          </ac:spMkLst>
        </pc:spChg>
      </pc:sldChg>
      <pc:sldChg chg="addSp delSp modSp add del ord replId">
        <pc:chgData name="Guest User" userId="S::urn:spo:anon#439ab0dab89bfb79c911f733bf3cd26fd310d33422dfe0db4c893f15e51984ac::" providerId="AD" clId="Web-{40DA9A69-046C-BE7A-E751-E165AD03341C}" dt="2024-03-07T19:27:34.943" v="320"/>
        <pc:sldMkLst>
          <pc:docMk/>
          <pc:sldMk cId="1079801911" sldId="279"/>
        </pc:sldMkLst>
        <pc:spChg chg="mod">
          <ac:chgData name="Guest User" userId="S::urn:spo:anon#439ab0dab89bfb79c911f733bf3cd26fd310d33422dfe0db4c893f15e51984ac::" providerId="AD" clId="Web-{40DA9A69-046C-BE7A-E751-E165AD03341C}" dt="2024-03-07T19:16:28.048" v="12" actId="20577"/>
          <ac:spMkLst>
            <pc:docMk/>
            <pc:sldMk cId="1079801911" sldId="279"/>
            <ac:spMk id="2" creationId="{AF8209D0-6D70-4F9E-9863-BBAA74CEA75E}"/>
          </ac:spMkLst>
        </pc:spChg>
        <pc:spChg chg="add mod">
          <ac:chgData name="Guest User" userId="S::urn:spo:anon#439ab0dab89bfb79c911f733bf3cd26fd310d33422dfe0db4c893f15e51984ac::" providerId="AD" clId="Web-{40DA9A69-046C-BE7A-E751-E165AD03341C}" dt="2024-03-07T19:18:44.302" v="77" actId="20577"/>
          <ac:spMkLst>
            <pc:docMk/>
            <pc:sldMk cId="1079801911" sldId="279"/>
            <ac:spMk id="3" creationId="{DDE30A81-2ED6-F0E0-21DC-ED376C4BFB0E}"/>
          </ac:spMkLst>
        </pc:spChg>
        <pc:picChg chg="del">
          <ac:chgData name="Guest User" userId="S::urn:spo:anon#439ab0dab89bfb79c911f733bf3cd26fd310d33422dfe0db4c893f15e51984ac::" providerId="AD" clId="Web-{40DA9A69-046C-BE7A-E751-E165AD03341C}" dt="2024-03-07T19:16:29.955" v="13"/>
          <ac:picMkLst>
            <pc:docMk/>
            <pc:sldMk cId="1079801911" sldId="279"/>
            <ac:picMk id="4" creationId="{CCC52DC8-E677-75E0-D670-B6154B9841A4}"/>
          </ac:picMkLst>
        </pc:picChg>
      </pc:sldChg>
      <pc:sldChg chg="addSp delSp modSp add replId">
        <pc:chgData name="Guest User" userId="S::urn:spo:anon#439ab0dab89bfb79c911f733bf3cd26fd310d33422dfe0db4c893f15e51984ac::" providerId="AD" clId="Web-{40DA9A69-046C-BE7A-E751-E165AD03341C}" dt="2024-03-07T19:26:51.801" v="317" actId="20577"/>
        <pc:sldMkLst>
          <pc:docMk/>
          <pc:sldMk cId="1765992307" sldId="280"/>
        </pc:sldMkLst>
        <pc:spChg chg="mod">
          <ac:chgData name="Guest User" userId="S::urn:spo:anon#439ab0dab89bfb79c911f733bf3cd26fd310d33422dfe0db4c893f15e51984ac::" providerId="AD" clId="Web-{40DA9A69-046C-BE7A-E751-E165AD03341C}" dt="2024-03-07T19:26:51.801" v="317" actId="20577"/>
          <ac:spMkLst>
            <pc:docMk/>
            <pc:sldMk cId="1765992307" sldId="280"/>
            <ac:spMk id="2" creationId="{2B38DFA1-9697-4474-AAD3-E4C33C168176}"/>
          </ac:spMkLst>
        </pc:spChg>
        <pc:spChg chg="add mod">
          <ac:chgData name="Guest User" userId="S::urn:spo:anon#439ab0dab89bfb79c911f733bf3cd26fd310d33422dfe0db4c893f15e51984ac::" providerId="AD" clId="Web-{40DA9A69-046C-BE7A-E751-E165AD03341C}" dt="2024-03-07T19:23:35.092" v="224" actId="14100"/>
          <ac:spMkLst>
            <pc:docMk/>
            <pc:sldMk cId="1765992307" sldId="280"/>
            <ac:spMk id="4" creationId="{86DFFC1B-79E3-D79A-A565-9D2CA34E36E7}"/>
          </ac:spMkLst>
        </pc:spChg>
        <pc:spChg chg="add mod">
          <ac:chgData name="Guest User" userId="S::urn:spo:anon#439ab0dab89bfb79c911f733bf3cd26fd310d33422dfe0db4c893f15e51984ac::" providerId="AD" clId="Web-{40DA9A69-046C-BE7A-E751-E165AD03341C}" dt="2024-03-07T19:25:29.174" v="315" actId="20577"/>
          <ac:spMkLst>
            <pc:docMk/>
            <pc:sldMk cId="1765992307" sldId="280"/>
            <ac:spMk id="6" creationId="{98B23C11-6C69-1BC5-553F-B6706646EA5E}"/>
          </ac:spMkLst>
        </pc:spChg>
        <pc:spChg chg="mod">
          <ac:chgData name="Guest User" userId="S::urn:spo:anon#439ab0dab89bfb79c911f733bf3cd26fd310d33422dfe0db4c893f15e51984ac::" providerId="AD" clId="Web-{40DA9A69-046C-BE7A-E751-E165AD03341C}" dt="2024-03-07T19:22:10.480" v="107" actId="14100"/>
          <ac:spMkLst>
            <pc:docMk/>
            <pc:sldMk cId="1765992307" sldId="280"/>
            <ac:spMk id="9" creationId="{2B34D7E6-9B89-4281-B319-8F507E29E510}"/>
          </ac:spMkLst>
        </pc:spChg>
        <pc:spChg chg="mod">
          <ac:chgData name="Guest User" userId="S::urn:spo:anon#439ab0dab89bfb79c911f733bf3cd26fd310d33422dfe0db4c893f15e51984ac::" providerId="AD" clId="Web-{40DA9A69-046C-BE7A-E751-E165AD03341C}" dt="2024-03-07T19:23:50.139" v="230" actId="20577"/>
          <ac:spMkLst>
            <pc:docMk/>
            <pc:sldMk cId="1765992307" sldId="280"/>
            <ac:spMk id="13" creationId="{CDBBC877-C2B8-4915-BA80-134515989A39}"/>
          </ac:spMkLst>
        </pc:spChg>
        <pc:picChg chg="del">
          <ac:chgData name="Guest User" userId="S::urn:spo:anon#439ab0dab89bfb79c911f733bf3cd26fd310d33422dfe0db4c893f15e51984ac::" providerId="AD" clId="Web-{40DA9A69-046C-BE7A-E751-E165AD03341C}" dt="2024-03-07T19:19:45.976" v="79"/>
          <ac:picMkLst>
            <pc:docMk/>
            <pc:sldMk cId="1765992307" sldId="280"/>
            <ac:picMk id="3" creationId="{C07C6207-DD9D-45B0-58DD-BBF702262982}"/>
          </ac:picMkLst>
        </pc:picChg>
        <pc:picChg chg="del">
          <ac:chgData name="Guest User" userId="S::urn:spo:anon#439ab0dab89bfb79c911f733bf3cd26fd310d33422dfe0db4c893f15e51984ac::" providerId="AD" clId="Web-{40DA9A69-046C-BE7A-E751-E165AD03341C}" dt="2024-03-07T19:19:47.070" v="80"/>
          <ac:picMkLst>
            <pc:docMk/>
            <pc:sldMk cId="1765992307" sldId="280"/>
            <ac:picMk id="12" creationId="{D4D8CDF5-44DC-BA4B-1047-D6233B04AEFA}"/>
          </ac:picMkLst>
        </pc:picChg>
        <pc:picChg chg="del">
          <ac:chgData name="Guest User" userId="S::urn:spo:anon#439ab0dab89bfb79c911f733bf3cd26fd310d33422dfe0db4c893f15e51984ac::" providerId="AD" clId="Web-{40DA9A69-046C-BE7A-E751-E165AD03341C}" dt="2024-03-07T19:19:50.789" v="81"/>
          <ac:picMkLst>
            <pc:docMk/>
            <pc:sldMk cId="1765992307" sldId="280"/>
            <ac:picMk id="16" creationId="{82C3C7CD-153E-DF4F-F395-890D3D204115}"/>
          </ac:picMkLst>
        </pc:picChg>
      </pc:sldChg>
      <pc:sldChg chg="modSp">
        <pc:chgData name="Guest User" userId="S::urn:spo:anon#439ab0dab89bfb79c911f733bf3cd26fd310d33422dfe0db4c893f15e51984ac::" providerId="AD" clId="Web-{40DA9A69-046C-BE7A-E751-E165AD03341C}" dt="2024-03-07T19:39:33.199" v="884"/>
        <pc:sldMkLst>
          <pc:docMk/>
          <pc:sldMk cId="1105742893" sldId="282"/>
        </pc:sldMkLst>
        <pc:spChg chg="mod">
          <ac:chgData name="Guest User" userId="S::urn:spo:anon#439ab0dab89bfb79c911f733bf3cd26fd310d33422dfe0db4c893f15e51984ac::" providerId="AD" clId="Web-{40DA9A69-046C-BE7A-E751-E165AD03341C}" dt="2024-03-07T19:39:29.667" v="882" actId="1076"/>
          <ac:spMkLst>
            <pc:docMk/>
            <pc:sldMk cId="1105742893" sldId="282"/>
            <ac:spMk id="9" creationId="{6CE19748-ECE4-4C55-B783-A52F145E26F9}"/>
          </ac:spMkLst>
        </pc:spChg>
        <pc:spChg chg="mod">
          <ac:chgData name="Guest User" userId="S::urn:spo:anon#439ab0dab89bfb79c911f733bf3cd26fd310d33422dfe0db4c893f15e51984ac::" providerId="AD" clId="Web-{40DA9A69-046C-BE7A-E751-E165AD03341C}" dt="2024-03-07T19:39:33.199" v="884"/>
          <ac:spMkLst>
            <pc:docMk/>
            <pc:sldMk cId="1105742893" sldId="282"/>
            <ac:spMk id="11" creationId="{E34DA3F8-58F7-4C99-BF73-4A0D9CFDA8EC}"/>
          </ac:spMkLst>
        </pc:spChg>
      </pc:sldChg>
      <pc:sldChg chg="addSp delSp modSp add ord replId">
        <pc:chgData name="Guest User" userId="S::urn:spo:anon#439ab0dab89bfb79c911f733bf3cd26fd310d33422dfe0db4c893f15e51984ac::" providerId="AD" clId="Web-{40DA9A69-046C-BE7A-E751-E165AD03341C}" dt="2024-03-07T19:37:56.352" v="880" actId="1076"/>
        <pc:sldMkLst>
          <pc:docMk/>
          <pc:sldMk cId="2625116442" sldId="283"/>
        </pc:sldMkLst>
        <pc:spChg chg="mod">
          <ac:chgData name="Guest User" userId="S::urn:spo:anon#439ab0dab89bfb79c911f733bf3cd26fd310d33422dfe0db4c893f15e51984ac::" providerId="AD" clId="Web-{40DA9A69-046C-BE7A-E751-E165AD03341C}" dt="2024-03-07T19:28:06.006" v="328" actId="20577"/>
          <ac:spMkLst>
            <pc:docMk/>
            <pc:sldMk cId="2625116442" sldId="283"/>
            <ac:spMk id="2" creationId="{2B38DFA1-9697-4474-AAD3-E4C33C168176}"/>
          </ac:spMkLst>
        </pc:spChg>
        <pc:spChg chg="add del mod">
          <ac:chgData name="Guest User" userId="S::urn:spo:anon#439ab0dab89bfb79c911f733bf3cd26fd310d33422dfe0db4c893f15e51984ac::" providerId="AD" clId="Web-{40DA9A69-046C-BE7A-E751-E165AD03341C}" dt="2024-03-07T19:36:43.569" v="814"/>
          <ac:spMkLst>
            <pc:docMk/>
            <pc:sldMk cId="2625116442" sldId="283"/>
            <ac:spMk id="3" creationId="{C898E87F-D912-9504-6F95-6AB2D0F9A831}"/>
          </ac:spMkLst>
        </pc:spChg>
        <pc:spChg chg="del">
          <ac:chgData name="Guest User" userId="S::urn:spo:anon#439ab0dab89bfb79c911f733bf3cd26fd310d33422dfe0db4c893f15e51984ac::" providerId="AD" clId="Web-{40DA9A69-046C-BE7A-E751-E165AD03341C}" dt="2024-03-07T19:28:14.319" v="332"/>
          <ac:spMkLst>
            <pc:docMk/>
            <pc:sldMk cId="2625116442" sldId="283"/>
            <ac:spMk id="4" creationId="{86DFFC1B-79E3-D79A-A565-9D2CA34E36E7}"/>
          </ac:spMkLst>
        </pc:spChg>
        <pc:spChg chg="mod">
          <ac:chgData name="Guest User" userId="S::urn:spo:anon#439ab0dab89bfb79c911f733bf3cd26fd310d33422dfe0db4c893f15e51984ac::" providerId="AD" clId="Web-{40DA9A69-046C-BE7A-E751-E165AD03341C}" dt="2024-03-07T19:37:56.352" v="880" actId="1076"/>
          <ac:spMkLst>
            <pc:docMk/>
            <pc:sldMk cId="2625116442" sldId="283"/>
            <ac:spMk id="5" creationId="{D1D0FA62-2DF4-4202-B7A0-9F58422BC940}"/>
          </ac:spMkLst>
        </pc:spChg>
        <pc:spChg chg="del mod">
          <ac:chgData name="Guest User" userId="S::urn:spo:anon#439ab0dab89bfb79c911f733bf3cd26fd310d33422dfe0db4c893f15e51984ac::" providerId="AD" clId="Web-{40DA9A69-046C-BE7A-E751-E165AD03341C}" dt="2024-03-07T19:28:12.850" v="331"/>
          <ac:spMkLst>
            <pc:docMk/>
            <pc:sldMk cId="2625116442" sldId="283"/>
            <ac:spMk id="6" creationId="{98B23C11-6C69-1BC5-553F-B6706646EA5E}"/>
          </ac:spMkLst>
        </pc:spChg>
        <pc:spChg chg="del">
          <ac:chgData name="Guest User" userId="S::urn:spo:anon#439ab0dab89bfb79c911f733bf3cd26fd310d33422dfe0db4c893f15e51984ac::" providerId="AD" clId="Web-{40DA9A69-046C-BE7A-E751-E165AD03341C}" dt="2024-03-07T19:36:45.350" v="815"/>
          <ac:spMkLst>
            <pc:docMk/>
            <pc:sldMk cId="2625116442" sldId="283"/>
            <ac:spMk id="7" creationId="{6A8DD0DA-920E-2054-1F04-1E0BDAF28CF4}"/>
          </ac:spMkLst>
        </pc:spChg>
        <pc:spChg chg="mod">
          <ac:chgData name="Guest User" userId="S::urn:spo:anon#439ab0dab89bfb79c911f733bf3cd26fd310d33422dfe0db4c893f15e51984ac::" providerId="AD" clId="Web-{40DA9A69-046C-BE7A-E751-E165AD03341C}" dt="2024-03-07T19:28:40.195" v="347" actId="20577"/>
          <ac:spMkLst>
            <pc:docMk/>
            <pc:sldMk cId="2625116442" sldId="283"/>
            <ac:spMk id="9" creationId="{2B34D7E6-9B89-4281-B319-8F507E29E510}"/>
          </ac:spMkLst>
        </pc:spChg>
        <pc:spChg chg="add del mod">
          <ac:chgData name="Guest User" userId="S::urn:spo:anon#439ab0dab89bfb79c911f733bf3cd26fd310d33422dfe0db4c893f15e51984ac::" providerId="AD" clId="Web-{40DA9A69-046C-BE7A-E751-E165AD03341C}" dt="2024-03-07T19:35:22.144" v="791" actId="20577"/>
          <ac:spMkLst>
            <pc:docMk/>
            <pc:sldMk cId="2625116442" sldId="283"/>
            <ac:spMk id="13" creationId="{CDBBC877-C2B8-4915-BA80-134515989A39}"/>
          </ac:spMkLst>
        </pc:spChg>
      </pc:sldChg>
      <pc:sldChg chg="delSp modSp add ord replId">
        <pc:chgData name="Guest User" userId="S::urn:spo:anon#439ab0dab89bfb79c911f733bf3cd26fd310d33422dfe0db4c893f15e51984ac::" providerId="AD" clId="Web-{40DA9A69-046C-BE7A-E751-E165AD03341C}" dt="2024-03-07T19:34:19.252" v="778" actId="20577"/>
        <pc:sldMkLst>
          <pc:docMk/>
          <pc:sldMk cId="2043635910" sldId="284"/>
        </pc:sldMkLst>
        <pc:spChg chg="mod">
          <ac:chgData name="Guest User" userId="S::urn:spo:anon#439ab0dab89bfb79c911f733bf3cd26fd310d33422dfe0db4c893f15e51984ac::" providerId="AD" clId="Web-{40DA9A69-046C-BE7A-E751-E165AD03341C}" dt="2024-03-07T19:30:57.621" v="582" actId="20577"/>
          <ac:spMkLst>
            <pc:docMk/>
            <pc:sldMk cId="2043635910" sldId="284"/>
            <ac:spMk id="2" creationId="{2B38DFA1-9697-4474-AAD3-E4C33C168176}"/>
          </ac:spMkLst>
        </pc:spChg>
        <pc:spChg chg="del">
          <ac:chgData name="Guest User" userId="S::urn:spo:anon#439ab0dab89bfb79c911f733bf3cd26fd310d33422dfe0db4c893f15e51984ac::" providerId="AD" clId="Web-{40DA9A69-046C-BE7A-E751-E165AD03341C}" dt="2024-03-07T19:31:04.043" v="584"/>
          <ac:spMkLst>
            <pc:docMk/>
            <pc:sldMk cId="2043635910" sldId="284"/>
            <ac:spMk id="4" creationId="{86DFFC1B-79E3-D79A-A565-9D2CA34E36E7}"/>
          </ac:spMkLst>
        </pc:spChg>
        <pc:spChg chg="del">
          <ac:chgData name="Guest User" userId="S::urn:spo:anon#439ab0dab89bfb79c911f733bf3cd26fd310d33422dfe0db4c893f15e51984ac::" providerId="AD" clId="Web-{40DA9A69-046C-BE7A-E751-E165AD03341C}" dt="2024-03-07T19:31:03.715" v="583"/>
          <ac:spMkLst>
            <pc:docMk/>
            <pc:sldMk cId="2043635910" sldId="284"/>
            <ac:spMk id="6" creationId="{98B23C11-6C69-1BC5-553F-B6706646EA5E}"/>
          </ac:spMkLst>
        </pc:spChg>
        <pc:spChg chg="mod">
          <ac:chgData name="Guest User" userId="S::urn:spo:anon#439ab0dab89bfb79c911f733bf3cd26fd310d33422dfe0db4c893f15e51984ac::" providerId="AD" clId="Web-{40DA9A69-046C-BE7A-E751-E165AD03341C}" dt="2024-03-07T19:31:18.372" v="598" actId="20577"/>
          <ac:spMkLst>
            <pc:docMk/>
            <pc:sldMk cId="2043635910" sldId="284"/>
            <ac:spMk id="9" creationId="{2B34D7E6-9B89-4281-B319-8F507E29E510}"/>
          </ac:spMkLst>
        </pc:spChg>
        <pc:spChg chg="mod">
          <ac:chgData name="Guest User" userId="S::urn:spo:anon#439ab0dab89bfb79c911f733bf3cd26fd310d33422dfe0db4c893f15e51984ac::" providerId="AD" clId="Web-{40DA9A69-046C-BE7A-E751-E165AD03341C}" dt="2024-03-07T19:34:19.252" v="778" actId="20577"/>
          <ac:spMkLst>
            <pc:docMk/>
            <pc:sldMk cId="2043635910" sldId="284"/>
            <ac:spMk id="13" creationId="{CDBBC877-C2B8-4915-BA80-134515989A39}"/>
          </ac:spMkLst>
        </pc:spChg>
      </pc:sldChg>
      <pc:sldChg chg="modSp add replId">
        <pc:chgData name="Guest User" userId="S::urn:spo:anon#439ab0dab89bfb79c911f733bf3cd26fd310d33422dfe0db4c893f15e51984ac::" providerId="AD" clId="Web-{40DA9A69-046C-BE7A-E751-E165AD03341C}" dt="2024-03-07T19:37:41.430" v="879" actId="20577"/>
        <pc:sldMkLst>
          <pc:docMk/>
          <pc:sldMk cId="2825525491" sldId="285"/>
        </pc:sldMkLst>
        <pc:spChg chg="mod">
          <ac:chgData name="Guest User" userId="S::urn:spo:anon#439ab0dab89bfb79c911f733bf3cd26fd310d33422dfe0db4c893f15e51984ac::" providerId="AD" clId="Web-{40DA9A69-046C-BE7A-E751-E165AD03341C}" dt="2024-03-07T19:37:09.038" v="817" actId="1076"/>
          <ac:spMkLst>
            <pc:docMk/>
            <pc:sldMk cId="2825525491" sldId="285"/>
            <ac:spMk id="5" creationId="{D1D0FA62-2DF4-4202-B7A0-9F58422BC940}"/>
          </ac:spMkLst>
        </pc:spChg>
        <pc:spChg chg="mod">
          <ac:chgData name="Guest User" userId="S::urn:spo:anon#439ab0dab89bfb79c911f733bf3cd26fd310d33422dfe0db4c893f15e51984ac::" providerId="AD" clId="Web-{40DA9A69-046C-BE7A-E751-E165AD03341C}" dt="2024-03-07T19:37:13.257" v="822" actId="20577"/>
          <ac:spMkLst>
            <pc:docMk/>
            <pc:sldMk cId="2825525491" sldId="285"/>
            <ac:spMk id="9" creationId="{2B34D7E6-9B89-4281-B319-8F507E29E510}"/>
          </ac:spMkLst>
        </pc:spChg>
        <pc:spChg chg="mod">
          <ac:chgData name="Guest User" userId="S::urn:spo:anon#439ab0dab89bfb79c911f733bf3cd26fd310d33422dfe0db4c893f15e51984ac::" providerId="AD" clId="Web-{40DA9A69-046C-BE7A-E751-E165AD03341C}" dt="2024-03-07T19:37:41.430" v="879" actId="20577"/>
          <ac:spMkLst>
            <pc:docMk/>
            <pc:sldMk cId="2825525491" sldId="285"/>
            <ac:spMk id="13" creationId="{CDBBC877-C2B8-4915-BA80-134515989A39}"/>
          </ac:spMkLst>
        </pc:spChg>
      </pc:sldChg>
    </pc:docChg>
  </pc:docChgLst>
  <pc:docChgLst>
    <pc:chgData name="Guest User" userId="S::urn:spo:anon#439ab0dab89bfb79c911f733bf3cd26fd310d33422dfe0db4c893f15e51984ac::" providerId="AD" clId="Web-{69197476-3DA5-208F-BC85-0F9AA7818D9E}"/>
    <pc:docChg chg="addSld delSld modSld">
      <pc:chgData name="Guest User" userId="S::urn:spo:anon#439ab0dab89bfb79c911f733bf3cd26fd310d33422dfe0db4c893f15e51984ac::" providerId="AD" clId="Web-{69197476-3DA5-208F-BC85-0F9AA7818D9E}" dt="2024-03-05T20:15:40.528" v="819" actId="14100"/>
      <pc:docMkLst>
        <pc:docMk/>
      </pc:docMkLst>
      <pc:sldChg chg="modSp">
        <pc:chgData name="Guest User" userId="S::urn:spo:anon#439ab0dab89bfb79c911f733bf3cd26fd310d33422dfe0db4c893f15e51984ac::" providerId="AD" clId="Web-{69197476-3DA5-208F-BC85-0F9AA7818D9E}" dt="2024-03-05T18:42:26.930" v="811" actId="20577"/>
        <pc:sldMkLst>
          <pc:docMk/>
          <pc:sldMk cId="4199838026" sldId="260"/>
        </pc:sldMkLst>
        <pc:spChg chg="mod">
          <ac:chgData name="Guest User" userId="S::urn:spo:anon#439ab0dab89bfb79c911f733bf3cd26fd310d33422dfe0db4c893f15e51984ac::" providerId="AD" clId="Web-{69197476-3DA5-208F-BC85-0F9AA7818D9E}" dt="2024-03-05T18:26:27.959" v="646" actId="1076"/>
          <ac:spMkLst>
            <pc:docMk/>
            <pc:sldMk cId="4199838026" sldId="260"/>
            <ac:spMk id="5" creationId="{D1D0FA62-2DF4-4202-B7A0-9F58422BC940}"/>
          </ac:spMkLst>
        </pc:spChg>
        <pc:spChg chg="mod">
          <ac:chgData name="Guest User" userId="S::urn:spo:anon#439ab0dab89bfb79c911f733bf3cd26fd310d33422dfe0db4c893f15e51984ac::" providerId="AD" clId="Web-{69197476-3DA5-208F-BC85-0F9AA7818D9E}" dt="2024-03-05T18:29:08.668" v="759" actId="1076"/>
          <ac:spMkLst>
            <pc:docMk/>
            <pc:sldMk cId="4199838026" sldId="260"/>
            <ac:spMk id="6" creationId="{9261455A-3F10-46E0-8227-2DC0E111D1D0}"/>
          </ac:spMkLst>
        </pc:spChg>
        <pc:spChg chg="mod">
          <ac:chgData name="Guest User" userId="S::urn:spo:anon#439ab0dab89bfb79c911f733bf3cd26fd310d33422dfe0db4c893f15e51984ac::" providerId="AD" clId="Web-{69197476-3DA5-208F-BC85-0F9AA7818D9E}" dt="2024-03-05T18:24:40.846" v="602" actId="1076"/>
          <ac:spMkLst>
            <pc:docMk/>
            <pc:sldMk cId="4199838026" sldId="260"/>
            <ac:spMk id="7" creationId="{56899B0F-E4CA-437B-96A5-0A0194F0CDAE}"/>
          </ac:spMkLst>
        </pc:spChg>
        <pc:spChg chg="mod">
          <ac:chgData name="Guest User" userId="S::urn:spo:anon#439ab0dab89bfb79c911f733bf3cd26fd310d33422dfe0db4c893f15e51984ac::" providerId="AD" clId="Web-{69197476-3DA5-208F-BC85-0F9AA7818D9E}" dt="2024-03-05T18:29:39.310" v="779" actId="1076"/>
          <ac:spMkLst>
            <pc:docMk/>
            <pc:sldMk cId="4199838026" sldId="260"/>
            <ac:spMk id="8" creationId="{5A4DC0BC-EFD7-4581-BDBA-9EAF1D8443F0}"/>
          </ac:spMkLst>
        </pc:spChg>
        <pc:spChg chg="mod">
          <ac:chgData name="Guest User" userId="S::urn:spo:anon#439ab0dab89bfb79c911f733bf3cd26fd310d33422dfe0db4c893f15e51984ac::" providerId="AD" clId="Web-{69197476-3DA5-208F-BC85-0F9AA7818D9E}" dt="2024-03-05T18:26:32.053" v="647" actId="1076"/>
          <ac:spMkLst>
            <pc:docMk/>
            <pc:sldMk cId="4199838026" sldId="260"/>
            <ac:spMk id="9" creationId="{2B34D7E6-9B89-4281-B319-8F507E29E510}"/>
          </ac:spMkLst>
        </pc:spChg>
        <pc:spChg chg="mod">
          <ac:chgData name="Guest User" userId="S::urn:spo:anon#439ab0dab89bfb79c911f733bf3cd26fd310d33422dfe0db4c893f15e51984ac::" providerId="AD" clId="Web-{69197476-3DA5-208F-BC85-0F9AA7818D9E}" dt="2024-03-05T18:39:21.127" v="784" actId="20577"/>
          <ac:spMkLst>
            <pc:docMk/>
            <pc:sldMk cId="4199838026" sldId="260"/>
            <ac:spMk id="10" creationId="{4B116FA7-A8F5-4F5A-A2E9-F4F99E19A5AF}"/>
          </ac:spMkLst>
        </pc:spChg>
        <pc:spChg chg="mod">
          <ac:chgData name="Guest User" userId="S::urn:spo:anon#439ab0dab89bfb79c911f733bf3cd26fd310d33422dfe0db4c893f15e51984ac::" providerId="AD" clId="Web-{69197476-3DA5-208F-BC85-0F9AA7818D9E}" dt="2024-03-05T18:27:18.024" v="689" actId="20577"/>
          <ac:spMkLst>
            <pc:docMk/>
            <pc:sldMk cId="4199838026" sldId="260"/>
            <ac:spMk id="13" creationId="{CDBBC877-C2B8-4915-BA80-134515989A39}"/>
          </ac:spMkLst>
        </pc:spChg>
        <pc:spChg chg="mod">
          <ac:chgData name="Guest User" userId="S::urn:spo:anon#439ab0dab89bfb79c911f733bf3cd26fd310d33422dfe0db4c893f15e51984ac::" providerId="AD" clId="Web-{69197476-3DA5-208F-BC85-0F9AA7818D9E}" dt="2024-03-05T18:42:26.930" v="811" actId="20577"/>
          <ac:spMkLst>
            <pc:docMk/>
            <pc:sldMk cId="4199838026" sldId="260"/>
            <ac:spMk id="14" creationId="{982A2BE4-756B-42DF-A6A7-81D1A7BD8225}"/>
          </ac:spMkLst>
        </pc:spChg>
      </pc:sldChg>
      <pc:sldChg chg="addSp delSp modSp">
        <pc:chgData name="Guest User" userId="S::urn:spo:anon#439ab0dab89bfb79c911f733bf3cd26fd310d33422dfe0db4c893f15e51984ac::" providerId="AD" clId="Web-{69197476-3DA5-208F-BC85-0F9AA7818D9E}" dt="2024-03-05T17:50:29.121" v="583" actId="1076"/>
        <pc:sldMkLst>
          <pc:docMk/>
          <pc:sldMk cId="3022187694" sldId="265"/>
        </pc:sldMkLst>
        <pc:spChg chg="add del mod">
          <ac:chgData name="Guest User" userId="S::urn:spo:anon#439ab0dab89bfb79c911f733bf3cd26fd310d33422dfe0db4c893f15e51984ac::" providerId="AD" clId="Web-{69197476-3DA5-208F-BC85-0F9AA7818D9E}" dt="2024-03-05T17:48:30.290" v="507" actId="20577"/>
          <ac:spMkLst>
            <pc:docMk/>
            <pc:sldMk cId="3022187694" sldId="265"/>
            <ac:spMk id="9" creationId="{6CE19748-ECE4-4C55-B783-A52F145E26F9}"/>
          </ac:spMkLst>
        </pc:spChg>
        <pc:spChg chg="mod">
          <ac:chgData name="Guest User" userId="S::urn:spo:anon#439ab0dab89bfb79c911f733bf3cd26fd310d33422dfe0db4c893f15e51984ac::" providerId="AD" clId="Web-{69197476-3DA5-208F-BC85-0F9AA7818D9E}" dt="2024-03-05T17:50:29.121" v="583" actId="1076"/>
          <ac:spMkLst>
            <pc:docMk/>
            <pc:sldMk cId="3022187694" sldId="265"/>
            <ac:spMk id="10" creationId="{AC98B8A6-555B-4700-8E98-4B8C89CDBF9C}"/>
          </ac:spMkLst>
        </pc:spChg>
        <pc:spChg chg="mod">
          <ac:chgData name="Guest User" userId="S::urn:spo:anon#439ab0dab89bfb79c911f733bf3cd26fd310d33422dfe0db4c893f15e51984ac::" providerId="AD" clId="Web-{69197476-3DA5-208F-BC85-0F9AA7818D9E}" dt="2024-03-05T17:50:23.105" v="582" actId="1076"/>
          <ac:spMkLst>
            <pc:docMk/>
            <pc:sldMk cId="3022187694" sldId="265"/>
            <ac:spMk id="11" creationId="{E34DA3F8-58F7-4C99-BF73-4A0D9CFDA8EC}"/>
          </ac:spMkLst>
        </pc:spChg>
      </pc:sldChg>
      <pc:sldChg chg="mod modShow">
        <pc:chgData name="Guest User" userId="S::urn:spo:anon#439ab0dab89bfb79c911f733bf3cd26fd310d33422dfe0db4c893f15e51984ac::" providerId="AD" clId="Web-{69197476-3DA5-208F-BC85-0F9AA7818D9E}" dt="2024-03-05T19:13:54.226" v="815"/>
        <pc:sldMkLst>
          <pc:docMk/>
          <pc:sldMk cId="3329379813" sldId="267"/>
        </pc:sldMkLst>
      </pc:sldChg>
      <pc:sldChg chg="modSp">
        <pc:chgData name="Guest User" userId="S::urn:spo:anon#439ab0dab89bfb79c911f733bf3cd26fd310d33422dfe0db4c893f15e51984ac::" providerId="AD" clId="Web-{69197476-3DA5-208F-BC85-0F9AA7818D9E}" dt="2024-03-05T17:46:18.568" v="485" actId="14100"/>
        <pc:sldMkLst>
          <pc:docMk/>
          <pc:sldMk cId="1369765010" sldId="268"/>
        </pc:sldMkLst>
        <pc:spChg chg="mod">
          <ac:chgData name="Guest User" userId="S::urn:spo:anon#439ab0dab89bfb79c911f733bf3cd26fd310d33422dfe0db4c893f15e51984ac::" providerId="AD" clId="Web-{69197476-3DA5-208F-BC85-0F9AA7818D9E}" dt="2024-03-05T17:46:08.130" v="483" actId="14100"/>
          <ac:spMkLst>
            <pc:docMk/>
            <pc:sldMk cId="1369765010" sldId="268"/>
            <ac:spMk id="10" creationId="{630D3451-B8D2-47D4-AF89-17763AA23EEE}"/>
          </ac:spMkLst>
        </pc:spChg>
        <pc:spChg chg="mod">
          <ac:chgData name="Guest User" userId="S::urn:spo:anon#439ab0dab89bfb79c911f733bf3cd26fd310d33422dfe0db4c893f15e51984ac::" providerId="AD" clId="Web-{69197476-3DA5-208F-BC85-0F9AA7818D9E}" dt="2024-03-05T17:46:18.568" v="485" actId="14100"/>
          <ac:spMkLst>
            <pc:docMk/>
            <pc:sldMk cId="1369765010" sldId="268"/>
            <ac:spMk id="11" creationId="{814E1EE0-B579-4BF9-B7FE-C294982E28A6}"/>
          </ac:spMkLst>
        </pc:spChg>
        <pc:spChg chg="mod">
          <ac:chgData name="Guest User" userId="S::urn:spo:anon#439ab0dab89bfb79c911f733bf3cd26fd310d33422dfe0db4c893f15e51984ac::" providerId="AD" clId="Web-{69197476-3DA5-208F-BC85-0F9AA7818D9E}" dt="2024-03-05T17:45:38.067" v="479" actId="20577"/>
          <ac:spMkLst>
            <pc:docMk/>
            <pc:sldMk cId="1369765010" sldId="268"/>
            <ac:spMk id="12" creationId="{5BF37E17-D0E3-460C-B821-F4D6986CA14A}"/>
          </ac:spMkLst>
        </pc:spChg>
        <pc:grpChg chg="mod">
          <ac:chgData name="Guest User" userId="S::urn:spo:anon#439ab0dab89bfb79c911f733bf3cd26fd310d33422dfe0db4c893f15e51984ac::" providerId="AD" clId="Web-{69197476-3DA5-208F-BC85-0F9AA7818D9E}" dt="2024-03-05T17:45:13.535" v="473" actId="1076"/>
          <ac:grpSpMkLst>
            <pc:docMk/>
            <pc:sldMk cId="1369765010" sldId="268"/>
            <ac:grpSpMk id="24" creationId="{CF53151C-8225-45A7-8986-487EAE66209F}"/>
          </ac:grpSpMkLst>
        </pc:grpChg>
        <pc:grpChg chg="mod">
          <ac:chgData name="Guest User" userId="S::urn:spo:anon#439ab0dab89bfb79c911f733bf3cd26fd310d33422dfe0db4c893f15e51984ac::" providerId="AD" clId="Web-{69197476-3DA5-208F-BC85-0F9AA7818D9E}" dt="2024-03-05T17:44:50.268" v="471" actId="1076"/>
          <ac:grpSpMkLst>
            <pc:docMk/>
            <pc:sldMk cId="1369765010" sldId="268"/>
            <ac:grpSpMk id="28" creationId="{98FE5D52-C8F6-45D1-96B9-2B4980CE5285}"/>
          </ac:grpSpMkLst>
        </pc:grpChg>
        <pc:picChg chg="mod">
          <ac:chgData name="Guest User" userId="S::urn:spo:anon#439ab0dab89bfb79c911f733bf3cd26fd310d33422dfe0db4c893f15e51984ac::" providerId="AD" clId="Web-{69197476-3DA5-208F-BC85-0F9AA7818D9E}" dt="2024-03-05T17:43:33.235" v="462" actId="14100"/>
          <ac:picMkLst>
            <pc:docMk/>
            <pc:sldMk cId="1369765010" sldId="268"/>
            <ac:picMk id="15" creationId="{15BBDE11-F7F8-4D4E-AC94-8D0B8A8239AA}"/>
          </ac:picMkLst>
        </pc:picChg>
        <pc:picChg chg="mod">
          <ac:chgData name="Guest User" userId="S::urn:spo:anon#439ab0dab89bfb79c911f733bf3cd26fd310d33422dfe0db4c893f15e51984ac::" providerId="AD" clId="Web-{69197476-3DA5-208F-BC85-0F9AA7818D9E}" dt="2024-03-05T17:45:01.456" v="472" actId="1076"/>
          <ac:picMkLst>
            <pc:docMk/>
            <pc:sldMk cId="1369765010" sldId="268"/>
            <ac:picMk id="19" creationId="{347BAF2A-DB3B-4D0A-B111-B9281630526F}"/>
          </ac:picMkLst>
        </pc:picChg>
      </pc:sldChg>
      <pc:sldChg chg="modSp">
        <pc:chgData name="Guest User" userId="S::urn:spo:anon#439ab0dab89bfb79c911f733bf3cd26fd310d33422dfe0db4c893f15e51984ac::" providerId="AD" clId="Web-{69197476-3DA5-208F-BC85-0F9AA7818D9E}" dt="2024-03-05T17:52:26.327" v="585" actId="1076"/>
        <pc:sldMkLst>
          <pc:docMk/>
          <pc:sldMk cId="2117641806" sldId="269"/>
        </pc:sldMkLst>
        <pc:spChg chg="mod">
          <ac:chgData name="Guest User" userId="S::urn:spo:anon#439ab0dab89bfb79c911f733bf3cd26fd310d33422dfe0db4c893f15e51984ac::" providerId="AD" clId="Web-{69197476-3DA5-208F-BC85-0F9AA7818D9E}" dt="2024-03-05T17:37:08.241" v="381" actId="20577"/>
          <ac:spMkLst>
            <pc:docMk/>
            <pc:sldMk cId="2117641806" sldId="269"/>
            <ac:spMk id="68" creationId="{FB4A8615-3541-4C1E-95EB-733D96B8BDDB}"/>
          </ac:spMkLst>
        </pc:spChg>
        <pc:spChg chg="mod">
          <ac:chgData name="Guest User" userId="S::urn:spo:anon#439ab0dab89bfb79c911f733bf3cd26fd310d33422dfe0db4c893f15e51984ac::" providerId="AD" clId="Web-{69197476-3DA5-208F-BC85-0F9AA7818D9E}" dt="2024-03-05T17:42:53.906" v="457" actId="20577"/>
          <ac:spMkLst>
            <pc:docMk/>
            <pc:sldMk cId="2117641806" sldId="269"/>
            <ac:spMk id="71" creationId="{5C911013-2F56-4BF3-839E-909E070572EA}"/>
          </ac:spMkLst>
        </pc:spChg>
        <pc:grpChg chg="mod">
          <ac:chgData name="Guest User" userId="S::urn:spo:anon#439ab0dab89bfb79c911f733bf3cd26fd310d33422dfe0db4c893f15e51984ac::" providerId="AD" clId="Web-{69197476-3DA5-208F-BC85-0F9AA7818D9E}" dt="2024-03-05T17:52:26.327" v="585" actId="1076"/>
          <ac:grpSpMkLst>
            <pc:docMk/>
            <pc:sldMk cId="2117641806" sldId="269"/>
            <ac:grpSpMk id="69" creationId="{CBFA2852-BE69-44E0-A566-55E691DB0071}"/>
          </ac:grpSpMkLst>
        </pc:grpChg>
      </pc:sldChg>
      <pc:sldChg chg="new del">
        <pc:chgData name="Guest User" userId="S::urn:spo:anon#439ab0dab89bfb79c911f733bf3cd26fd310d33422dfe0db4c893f15e51984ac::" providerId="AD" clId="Web-{69197476-3DA5-208F-BC85-0F9AA7818D9E}" dt="2024-03-05T17:54:49.644" v="588"/>
        <pc:sldMkLst>
          <pc:docMk/>
          <pc:sldMk cId="2074712152" sldId="270"/>
        </pc:sldMkLst>
      </pc:sldChg>
      <pc:sldChg chg="delSp modSp add replId">
        <pc:chgData name="Guest User" userId="S::urn:spo:anon#439ab0dab89bfb79c911f733bf3cd26fd310d33422dfe0db4c893f15e51984ac::" providerId="AD" clId="Web-{69197476-3DA5-208F-BC85-0F9AA7818D9E}" dt="2024-03-05T17:55:12.426" v="601" actId="20577"/>
        <pc:sldMkLst>
          <pc:docMk/>
          <pc:sldMk cId="123717037" sldId="271"/>
        </pc:sldMkLst>
        <pc:spChg chg="mod">
          <ac:chgData name="Guest User" userId="S::urn:spo:anon#439ab0dab89bfb79c911f733bf3cd26fd310d33422dfe0db4c893f15e51984ac::" providerId="AD" clId="Web-{69197476-3DA5-208F-BC85-0F9AA7818D9E}" dt="2024-03-05T17:55:12.426" v="601" actId="20577"/>
          <ac:spMkLst>
            <pc:docMk/>
            <pc:sldMk cId="123717037" sldId="271"/>
            <ac:spMk id="2" creationId="{AF8209D0-6D70-4F9E-9863-BBAA74CEA75E}"/>
          </ac:spMkLst>
        </pc:spChg>
        <pc:picChg chg="del">
          <ac:chgData name="Guest User" userId="S::urn:spo:anon#439ab0dab89bfb79c911f733bf3cd26fd310d33422dfe0db4c893f15e51984ac::" providerId="AD" clId="Web-{69197476-3DA5-208F-BC85-0F9AA7818D9E}" dt="2024-03-05T17:54:58.175" v="595"/>
          <ac:picMkLst>
            <pc:docMk/>
            <pc:sldMk cId="123717037" sldId="271"/>
            <ac:picMk id="3" creationId="{FA7035DF-2A48-E539-9151-9A8651316C8E}"/>
          </ac:picMkLst>
        </pc:picChg>
      </pc:sldChg>
      <pc:sldChg chg="delSp">
        <pc:chgData name="Guest User" userId="S::urn:spo:anon#439ab0dab89bfb79c911f733bf3cd26fd310d33422dfe0db4c893f15e51984ac::" providerId="AD" clId="Web-{69197476-3DA5-208F-BC85-0F9AA7818D9E}" dt="2024-03-05T19:13:50.383" v="814"/>
        <pc:sldMkLst>
          <pc:docMk/>
          <pc:sldMk cId="1031121390" sldId="274"/>
        </pc:sldMkLst>
        <pc:spChg chg="del">
          <ac:chgData name="Guest User" userId="S::urn:spo:anon#439ab0dab89bfb79c911f733bf3cd26fd310d33422dfe0db4c893f15e51984ac::" providerId="AD" clId="Web-{69197476-3DA5-208F-BC85-0F9AA7818D9E}" dt="2024-03-05T19:13:47.054" v="812"/>
          <ac:spMkLst>
            <pc:docMk/>
            <pc:sldMk cId="1031121390" sldId="274"/>
            <ac:spMk id="3" creationId="{F8B772DD-CB90-EA8F-6952-E87A65D67FC3}"/>
          </ac:spMkLst>
        </pc:spChg>
        <pc:spChg chg="del">
          <ac:chgData name="Guest User" userId="S::urn:spo:anon#439ab0dab89bfb79c911f733bf3cd26fd310d33422dfe0db4c893f15e51984ac::" providerId="AD" clId="Web-{69197476-3DA5-208F-BC85-0F9AA7818D9E}" dt="2024-03-05T19:13:50.383" v="814"/>
          <ac:spMkLst>
            <pc:docMk/>
            <pc:sldMk cId="1031121390" sldId="274"/>
            <ac:spMk id="12" creationId="{A852FE18-940C-4153-B6DD-BF36C7A0D515}"/>
          </ac:spMkLst>
        </pc:spChg>
        <pc:spChg chg="del">
          <ac:chgData name="Guest User" userId="S::urn:spo:anon#439ab0dab89bfb79c911f733bf3cd26fd310d33422dfe0db4c893f15e51984ac::" providerId="AD" clId="Web-{69197476-3DA5-208F-BC85-0F9AA7818D9E}" dt="2024-03-05T19:13:49.492" v="813"/>
          <ac:spMkLst>
            <pc:docMk/>
            <pc:sldMk cId="1031121390" sldId="274"/>
            <ac:spMk id="16" creationId="{FFEDFB4F-871C-4AB1-BB9B-E15D53440386}"/>
          </ac:spMkLst>
        </pc:spChg>
      </pc:sldChg>
      <pc:sldChg chg="modSp">
        <pc:chgData name="Guest User" userId="S::urn:spo:anon#439ab0dab89bfb79c911f733bf3cd26fd310d33422dfe0db4c893f15e51984ac::" providerId="AD" clId="Web-{69197476-3DA5-208F-BC85-0F9AA7818D9E}" dt="2024-03-05T20:15:40.528" v="819" actId="14100"/>
        <pc:sldMkLst>
          <pc:docMk/>
          <pc:sldMk cId="1775063868" sldId="275"/>
        </pc:sldMkLst>
        <pc:spChg chg="mod">
          <ac:chgData name="Guest User" userId="S::urn:spo:anon#439ab0dab89bfb79c911f733bf3cd26fd310d33422dfe0db4c893f15e51984ac::" providerId="AD" clId="Web-{69197476-3DA5-208F-BC85-0F9AA7818D9E}" dt="2024-03-05T20:15:40.528" v="819" actId="14100"/>
          <ac:spMkLst>
            <pc:docMk/>
            <pc:sldMk cId="1775063868" sldId="275"/>
            <ac:spMk id="5" creationId="{D1D0FA62-2DF4-4202-B7A0-9F58422BC940}"/>
          </ac:spMkLst>
        </pc:spChg>
      </pc:sldChg>
    </pc:docChg>
  </pc:docChgLst>
  <pc:docChgLst>
    <pc:chgData name="Scott, Myles B." userId="dd8bdf4c-45dd-492e-85c1-18259e362b68" providerId="ADAL" clId="{DF32DB9F-905B-44B1-B7EF-9E8E365F4960}"/>
    <pc:docChg chg="undo redo custSel addSld delSld modSld modMainMaster">
      <pc:chgData name="Scott, Myles B." userId="dd8bdf4c-45dd-492e-85c1-18259e362b68" providerId="ADAL" clId="{DF32DB9F-905B-44B1-B7EF-9E8E365F4960}" dt="2024-03-05T04:00:11.646" v="2138" actId="1076"/>
      <pc:docMkLst>
        <pc:docMk/>
      </pc:docMkLst>
      <pc:sldChg chg="addSp delSp modSp setBg">
        <pc:chgData name="Scott, Myles B." userId="dd8bdf4c-45dd-492e-85c1-18259e362b68" providerId="ADAL" clId="{DF32DB9F-905B-44B1-B7EF-9E8E365F4960}" dt="2024-03-05T03:43:45.361" v="1762" actId="1076"/>
        <pc:sldMkLst>
          <pc:docMk/>
          <pc:sldMk cId="695208237" sldId="256"/>
        </pc:sldMkLst>
        <pc:spChg chg="del mod ord">
          <ac:chgData name="Scott, Myles B." userId="dd8bdf4c-45dd-492e-85c1-18259e362b68" providerId="ADAL" clId="{DF32DB9F-905B-44B1-B7EF-9E8E365F4960}" dt="2024-03-05T03:19:46.602" v="813" actId="478"/>
          <ac:spMkLst>
            <pc:docMk/>
            <pc:sldMk cId="695208237" sldId="256"/>
            <ac:spMk id="2" creationId="{AFAA065F-B59E-5A1E-732F-C9B57A2E372C}"/>
          </ac:spMkLst>
        </pc:spChg>
        <pc:spChg chg="del mod ord">
          <ac:chgData name="Scott, Myles B." userId="dd8bdf4c-45dd-492e-85c1-18259e362b68" providerId="ADAL" clId="{DF32DB9F-905B-44B1-B7EF-9E8E365F4960}" dt="2024-03-05T03:41:24.172" v="1715" actId="478"/>
          <ac:spMkLst>
            <pc:docMk/>
            <pc:sldMk cId="695208237" sldId="256"/>
            <ac:spMk id="3" creationId="{7B0E08E4-BA2F-1F18-1265-19FAF9D76109}"/>
          </ac:spMkLst>
        </pc:spChg>
        <pc:spChg chg="add mod ord">
          <ac:chgData name="Scott, Myles B." userId="dd8bdf4c-45dd-492e-85c1-18259e362b68" providerId="ADAL" clId="{DF32DB9F-905B-44B1-B7EF-9E8E365F4960}" dt="2024-03-05T03:30:22.751" v="1504" actId="171"/>
          <ac:spMkLst>
            <pc:docMk/>
            <pc:sldMk cId="695208237" sldId="256"/>
            <ac:spMk id="4" creationId="{BAC37092-5B7D-40FB-92D0-11418E2E6D1E}"/>
          </ac:spMkLst>
        </pc:spChg>
        <pc:spChg chg="add del mod ord">
          <ac:chgData name="Scott, Myles B." userId="dd8bdf4c-45dd-492e-85c1-18259e362b68" providerId="ADAL" clId="{DF32DB9F-905B-44B1-B7EF-9E8E365F4960}" dt="2024-03-05T03:04:01.503" v="210" actId="478"/>
          <ac:spMkLst>
            <pc:docMk/>
            <pc:sldMk cId="695208237" sldId="256"/>
            <ac:spMk id="5" creationId="{5B1558F4-3813-470D-9800-4D8C26E0FE46}"/>
          </ac:spMkLst>
        </pc:spChg>
        <pc:spChg chg="add mod topLvl">
          <ac:chgData name="Scott, Myles B." userId="dd8bdf4c-45dd-492e-85c1-18259e362b68" providerId="ADAL" clId="{DF32DB9F-905B-44B1-B7EF-9E8E365F4960}" dt="2024-03-05T03:16:49.747" v="680" actId="164"/>
          <ac:spMkLst>
            <pc:docMk/>
            <pc:sldMk cId="695208237" sldId="256"/>
            <ac:spMk id="6" creationId="{1CA59AA7-C284-484A-B195-AE71475EB500}"/>
          </ac:spMkLst>
        </pc:spChg>
        <pc:spChg chg="add del mod">
          <ac:chgData name="Scott, Myles B." userId="dd8bdf4c-45dd-492e-85c1-18259e362b68" providerId="ADAL" clId="{DF32DB9F-905B-44B1-B7EF-9E8E365F4960}" dt="2024-03-05T03:02:01.557" v="171" actId="478"/>
          <ac:spMkLst>
            <pc:docMk/>
            <pc:sldMk cId="695208237" sldId="256"/>
            <ac:spMk id="7" creationId="{0D725E69-A754-48D1-BA61-0968A37D1F96}"/>
          </ac:spMkLst>
        </pc:spChg>
        <pc:spChg chg="add del mod ord">
          <ac:chgData name="Scott, Myles B." userId="dd8bdf4c-45dd-492e-85c1-18259e362b68" providerId="ADAL" clId="{DF32DB9F-905B-44B1-B7EF-9E8E365F4960}" dt="2024-03-05T03:07:28.358" v="251" actId="478"/>
          <ac:spMkLst>
            <pc:docMk/>
            <pc:sldMk cId="695208237" sldId="256"/>
            <ac:spMk id="9" creationId="{0995E8E6-07E5-4BEA-88FE-9B2A1325F51E}"/>
          </ac:spMkLst>
        </pc:spChg>
        <pc:spChg chg="add del mod ord">
          <ac:chgData name="Scott, Myles B." userId="dd8bdf4c-45dd-492e-85c1-18259e362b68" providerId="ADAL" clId="{DF32DB9F-905B-44B1-B7EF-9E8E365F4960}" dt="2024-03-05T03:43:45.361" v="1762" actId="1076"/>
          <ac:spMkLst>
            <pc:docMk/>
            <pc:sldMk cId="695208237" sldId="256"/>
            <ac:spMk id="10" creationId="{44705B66-A528-400E-A75E-E78A939C3455}"/>
          </ac:spMkLst>
        </pc:spChg>
        <pc:spChg chg="add mod">
          <ac:chgData name="Scott, Myles B." userId="dd8bdf4c-45dd-492e-85c1-18259e362b68" providerId="ADAL" clId="{DF32DB9F-905B-44B1-B7EF-9E8E365F4960}" dt="2024-03-05T03:22:58.407" v="1184" actId="1076"/>
          <ac:spMkLst>
            <pc:docMk/>
            <pc:sldMk cId="695208237" sldId="256"/>
            <ac:spMk id="12" creationId="{A852FE18-940C-4153-B6DD-BF36C7A0D515}"/>
          </ac:spMkLst>
        </pc:spChg>
        <pc:spChg chg="add del mod ord">
          <ac:chgData name="Scott, Myles B." userId="dd8bdf4c-45dd-492e-85c1-18259e362b68" providerId="ADAL" clId="{DF32DB9F-905B-44B1-B7EF-9E8E365F4960}" dt="2024-03-05T03:27:38.357" v="1435" actId="478"/>
          <ac:spMkLst>
            <pc:docMk/>
            <pc:sldMk cId="695208237" sldId="256"/>
            <ac:spMk id="15" creationId="{12773749-DDF4-4AA3-B7BF-1DA3666660A4}"/>
          </ac:spMkLst>
        </pc:spChg>
        <pc:spChg chg="add mod">
          <ac:chgData name="Scott, Myles B." userId="dd8bdf4c-45dd-492e-85c1-18259e362b68" providerId="ADAL" clId="{DF32DB9F-905B-44B1-B7EF-9E8E365F4960}" dt="2024-03-05T03:22:51.563" v="1183" actId="1076"/>
          <ac:spMkLst>
            <pc:docMk/>
            <pc:sldMk cId="695208237" sldId="256"/>
            <ac:spMk id="16" creationId="{FFEDFB4F-871C-4AB1-BB9B-E15D53440386}"/>
          </ac:spMkLst>
        </pc:spChg>
        <pc:spChg chg="add del mod">
          <ac:chgData name="Scott, Myles B." userId="dd8bdf4c-45dd-492e-85c1-18259e362b68" providerId="ADAL" clId="{DF32DB9F-905B-44B1-B7EF-9E8E365F4960}" dt="2024-03-05T03:41:51.877" v="1743" actId="478"/>
          <ac:spMkLst>
            <pc:docMk/>
            <pc:sldMk cId="695208237" sldId="256"/>
            <ac:spMk id="18" creationId="{8BC5A9A2-8806-4CEC-A9C7-22578FB06164}"/>
          </ac:spMkLst>
        </pc:spChg>
        <pc:grpChg chg="add del mod">
          <ac:chgData name="Scott, Myles B." userId="dd8bdf4c-45dd-492e-85c1-18259e362b68" providerId="ADAL" clId="{DF32DB9F-905B-44B1-B7EF-9E8E365F4960}" dt="2024-03-05T03:13:48.859" v="606" actId="165"/>
          <ac:grpSpMkLst>
            <pc:docMk/>
            <pc:sldMk cId="695208237" sldId="256"/>
            <ac:grpSpMk id="13" creationId="{2D59E90D-9A10-46D7-AEFA-78BDE1253DB7}"/>
          </ac:grpSpMkLst>
        </pc:grpChg>
        <pc:grpChg chg="add mod">
          <ac:chgData name="Scott, Myles B." userId="dd8bdf4c-45dd-492e-85c1-18259e362b68" providerId="ADAL" clId="{DF32DB9F-905B-44B1-B7EF-9E8E365F4960}" dt="2024-03-05T03:31:19.056" v="1510" actId="1076"/>
          <ac:grpSpMkLst>
            <pc:docMk/>
            <pc:sldMk cId="695208237" sldId="256"/>
            <ac:grpSpMk id="14" creationId="{18BAFC63-E497-422A-B6BA-0ED1B93545F6}"/>
          </ac:grpSpMkLst>
        </pc:grpChg>
        <pc:picChg chg="add mod ord topLvl">
          <ac:chgData name="Scott, Myles B." userId="dd8bdf4c-45dd-492e-85c1-18259e362b68" providerId="ADAL" clId="{DF32DB9F-905B-44B1-B7EF-9E8E365F4960}" dt="2024-03-05T03:16:49.747" v="680" actId="164"/>
          <ac:picMkLst>
            <pc:docMk/>
            <pc:sldMk cId="695208237" sldId="256"/>
            <ac:picMk id="8" creationId="{848DE57D-289F-4C86-8FA1-0252660C22C5}"/>
          </ac:picMkLst>
        </pc:picChg>
        <pc:picChg chg="add mod ord">
          <ac:chgData name="Scott, Myles B." userId="dd8bdf4c-45dd-492e-85c1-18259e362b68" providerId="ADAL" clId="{DF32DB9F-905B-44B1-B7EF-9E8E365F4960}" dt="2024-03-05T03:33:47.999" v="1586" actId="1076"/>
          <ac:picMkLst>
            <pc:docMk/>
            <pc:sldMk cId="695208237" sldId="256"/>
            <ac:picMk id="11" creationId="{80F83581-6750-4DA2-8BA2-9546C2AFB404}"/>
          </ac:picMkLst>
        </pc:picChg>
      </pc:sldChg>
      <pc:sldChg chg="modSp">
        <pc:chgData name="Scott, Myles B." userId="dd8bdf4c-45dd-492e-85c1-18259e362b68" providerId="ADAL" clId="{DF32DB9F-905B-44B1-B7EF-9E8E365F4960}" dt="2024-03-05T03:55:37.669" v="2030" actId="207"/>
        <pc:sldMkLst>
          <pc:docMk/>
          <pc:sldMk cId="2489048831" sldId="257"/>
        </pc:sldMkLst>
        <pc:spChg chg="mod">
          <ac:chgData name="Scott, Myles B." userId="dd8bdf4c-45dd-492e-85c1-18259e362b68" providerId="ADAL" clId="{DF32DB9F-905B-44B1-B7EF-9E8E365F4960}" dt="2024-03-05T03:55:37.669" v="2030" actId="207"/>
          <ac:spMkLst>
            <pc:docMk/>
            <pc:sldMk cId="2489048831" sldId="257"/>
            <ac:spMk id="2" creationId="{E8ED0AD1-23C6-3FAA-0EF6-343FD2AB3474}"/>
          </ac:spMkLst>
        </pc:spChg>
        <pc:spChg chg="mod">
          <ac:chgData name="Scott, Myles B." userId="dd8bdf4c-45dd-492e-85c1-18259e362b68" providerId="ADAL" clId="{DF32DB9F-905B-44B1-B7EF-9E8E365F4960}" dt="2024-03-05T03:44:09.814" v="1774" actId="5793"/>
          <ac:spMkLst>
            <pc:docMk/>
            <pc:sldMk cId="2489048831" sldId="257"/>
            <ac:spMk id="3" creationId="{E2A3B111-92C1-AC38-C65B-945B9CBF8E25}"/>
          </ac:spMkLst>
        </pc:spChg>
      </pc:sldChg>
      <pc:sldChg chg="modSp del">
        <pc:chgData name="Scott, Myles B." userId="dd8bdf4c-45dd-492e-85c1-18259e362b68" providerId="ADAL" clId="{DF32DB9F-905B-44B1-B7EF-9E8E365F4960}" dt="2024-03-05T03:43:00.877" v="1755" actId="2696"/>
        <pc:sldMkLst>
          <pc:docMk/>
          <pc:sldMk cId="1687714035" sldId="258"/>
        </pc:sldMkLst>
        <pc:spChg chg="mod">
          <ac:chgData name="Scott, Myles B." userId="dd8bdf4c-45dd-492e-85c1-18259e362b68" providerId="ADAL" clId="{DF32DB9F-905B-44B1-B7EF-9E8E365F4960}" dt="2024-03-05T02:40:16.187" v="6" actId="207"/>
          <ac:spMkLst>
            <pc:docMk/>
            <pc:sldMk cId="1687714035" sldId="258"/>
            <ac:spMk id="2" creationId="{83ADCFA2-604A-35DA-56AD-9F1913DB5313}"/>
          </ac:spMkLst>
        </pc:spChg>
        <pc:spChg chg="mod">
          <ac:chgData name="Scott, Myles B." userId="dd8bdf4c-45dd-492e-85c1-18259e362b68" providerId="ADAL" clId="{DF32DB9F-905B-44B1-B7EF-9E8E365F4960}" dt="2024-03-05T02:39:30.026" v="3" actId="207"/>
          <ac:spMkLst>
            <pc:docMk/>
            <pc:sldMk cId="1687714035" sldId="258"/>
            <ac:spMk id="4" creationId="{E1B4C5A2-BCCB-0875-977C-17387805AA71}"/>
          </ac:spMkLst>
        </pc:spChg>
        <pc:spChg chg="mod">
          <ac:chgData name="Scott, Myles B." userId="dd8bdf4c-45dd-492e-85c1-18259e362b68" providerId="ADAL" clId="{DF32DB9F-905B-44B1-B7EF-9E8E365F4960}" dt="2024-03-05T02:39:18.314" v="2" actId="207"/>
          <ac:spMkLst>
            <pc:docMk/>
            <pc:sldMk cId="1687714035" sldId="258"/>
            <ac:spMk id="5" creationId="{1B9C9823-63FB-909F-D4FC-44B448DD4A18}"/>
          </ac:spMkLst>
        </pc:spChg>
        <pc:spChg chg="mod">
          <ac:chgData name="Scott, Myles B." userId="dd8bdf4c-45dd-492e-85c1-18259e362b68" providerId="ADAL" clId="{DF32DB9F-905B-44B1-B7EF-9E8E365F4960}" dt="2024-03-05T02:39:50.835" v="4" actId="207"/>
          <ac:spMkLst>
            <pc:docMk/>
            <pc:sldMk cId="1687714035" sldId="258"/>
            <ac:spMk id="6" creationId="{B68E65BF-1384-66EE-3542-221C57004846}"/>
          </ac:spMkLst>
        </pc:spChg>
      </pc:sldChg>
      <pc:sldChg chg="addSp delSp modSp add setBg">
        <pc:chgData name="Scott, Myles B." userId="dd8bdf4c-45dd-492e-85c1-18259e362b68" providerId="ADAL" clId="{DF32DB9F-905B-44B1-B7EF-9E8E365F4960}" dt="2024-03-05T03:55:27.733" v="2029" actId="1076"/>
        <pc:sldMkLst>
          <pc:docMk/>
          <pc:sldMk cId="738112212" sldId="259"/>
        </pc:sldMkLst>
        <pc:spChg chg="mod">
          <ac:chgData name="Scott, Myles B." userId="dd8bdf4c-45dd-492e-85c1-18259e362b68" providerId="ADAL" clId="{DF32DB9F-905B-44B1-B7EF-9E8E365F4960}" dt="2024-03-05T03:38:45.766" v="1663" actId="207"/>
          <ac:spMkLst>
            <pc:docMk/>
            <pc:sldMk cId="738112212" sldId="259"/>
            <ac:spMk id="2" creationId="{B1611DB5-7C0B-477D-88D6-B13069950855}"/>
          </ac:spMkLst>
        </pc:spChg>
        <pc:spChg chg="del">
          <ac:chgData name="Scott, Myles B." userId="dd8bdf4c-45dd-492e-85c1-18259e362b68" providerId="ADAL" clId="{DF32DB9F-905B-44B1-B7EF-9E8E365F4960}" dt="2024-03-05T03:38:35.085" v="1661" actId="478"/>
          <ac:spMkLst>
            <pc:docMk/>
            <pc:sldMk cId="738112212" sldId="259"/>
            <ac:spMk id="3" creationId="{16681294-BC86-4E7D-B283-78AD0F18422B}"/>
          </ac:spMkLst>
        </pc:spChg>
        <pc:spChg chg="add del mod">
          <ac:chgData name="Scott, Myles B." userId="dd8bdf4c-45dd-492e-85c1-18259e362b68" providerId="ADAL" clId="{DF32DB9F-905B-44B1-B7EF-9E8E365F4960}" dt="2024-03-05T03:55:17.343" v="2026" actId="403"/>
          <ac:spMkLst>
            <pc:docMk/>
            <pc:sldMk cId="738112212" sldId="259"/>
            <ac:spMk id="4" creationId="{3E67620D-740B-4D63-82BD-21BCAACF83A4}"/>
          </ac:spMkLst>
        </pc:spChg>
        <pc:spChg chg="add del mod ord">
          <ac:chgData name="Scott, Myles B." userId="dd8bdf4c-45dd-492e-85c1-18259e362b68" providerId="ADAL" clId="{DF32DB9F-905B-44B1-B7EF-9E8E365F4960}" dt="2024-03-05T03:41:15.796" v="1714" actId="478"/>
          <ac:spMkLst>
            <pc:docMk/>
            <pc:sldMk cId="738112212" sldId="259"/>
            <ac:spMk id="5" creationId="{2B46337C-ECF5-481A-9169-0A38CC3E9497}"/>
          </ac:spMkLst>
        </pc:spChg>
        <pc:spChg chg="add mod">
          <ac:chgData name="Scott, Myles B." userId="dd8bdf4c-45dd-492e-85c1-18259e362b68" providerId="ADAL" clId="{DF32DB9F-905B-44B1-B7EF-9E8E365F4960}" dt="2024-03-05T03:55:05.479" v="2023" actId="20577"/>
          <ac:spMkLst>
            <pc:docMk/>
            <pc:sldMk cId="738112212" sldId="259"/>
            <ac:spMk id="6" creationId="{3A844D85-CAFB-49CD-9199-8D32213B1B41}"/>
          </ac:spMkLst>
        </pc:spChg>
        <pc:spChg chg="add del mod">
          <ac:chgData name="Scott, Myles B." userId="dd8bdf4c-45dd-492e-85c1-18259e362b68" providerId="ADAL" clId="{DF32DB9F-905B-44B1-B7EF-9E8E365F4960}" dt="2024-03-05T03:38:32.078" v="1660" actId="478"/>
          <ac:spMkLst>
            <pc:docMk/>
            <pc:sldMk cId="738112212" sldId="259"/>
            <ac:spMk id="7" creationId="{F27983BA-E267-4B9B-B63D-2183D6B22188}"/>
          </ac:spMkLst>
        </pc:spChg>
        <pc:spChg chg="add mod">
          <ac:chgData name="Scott, Myles B." userId="dd8bdf4c-45dd-492e-85c1-18259e362b68" providerId="ADAL" clId="{DF32DB9F-905B-44B1-B7EF-9E8E365F4960}" dt="2024-03-05T03:42:06.381" v="1746" actId="1076"/>
          <ac:spMkLst>
            <pc:docMk/>
            <pc:sldMk cId="738112212" sldId="259"/>
            <ac:spMk id="8" creationId="{082D6B5D-61DA-441B-B76F-404D5A85447D}"/>
          </ac:spMkLst>
        </pc:spChg>
        <pc:spChg chg="add mod">
          <ac:chgData name="Scott, Myles B." userId="dd8bdf4c-45dd-492e-85c1-18259e362b68" providerId="ADAL" clId="{DF32DB9F-905B-44B1-B7EF-9E8E365F4960}" dt="2024-03-05T03:55:24.328" v="2028" actId="1076"/>
          <ac:spMkLst>
            <pc:docMk/>
            <pc:sldMk cId="738112212" sldId="259"/>
            <ac:spMk id="9" creationId="{A1C6ADF6-83AC-4EBA-A436-2F82AD967A09}"/>
          </ac:spMkLst>
        </pc:spChg>
        <pc:spChg chg="add mod">
          <ac:chgData name="Scott, Myles B." userId="dd8bdf4c-45dd-492e-85c1-18259e362b68" providerId="ADAL" clId="{DF32DB9F-905B-44B1-B7EF-9E8E365F4960}" dt="2024-03-05T03:55:27.733" v="2029" actId="1076"/>
          <ac:spMkLst>
            <pc:docMk/>
            <pc:sldMk cId="738112212" sldId="259"/>
            <ac:spMk id="10" creationId="{D9F227E8-87E4-40F5-8B6B-49EE78E96E32}"/>
          </ac:spMkLst>
        </pc:spChg>
        <pc:picChg chg="add mod">
          <ac:chgData name="Scott, Myles B." userId="dd8bdf4c-45dd-492e-85c1-18259e362b68" providerId="ADAL" clId="{DF32DB9F-905B-44B1-B7EF-9E8E365F4960}" dt="2024-03-05T03:42:50.549" v="1754" actId="1076"/>
          <ac:picMkLst>
            <pc:docMk/>
            <pc:sldMk cId="738112212" sldId="259"/>
            <ac:picMk id="11" creationId="{380040A7-7EC6-44DD-9D44-D44536BE8C19}"/>
          </ac:picMkLst>
        </pc:picChg>
      </pc:sldChg>
      <pc:sldChg chg="addSp delSp modSp add">
        <pc:chgData name="Scott, Myles B." userId="dd8bdf4c-45dd-492e-85c1-18259e362b68" providerId="ADAL" clId="{DF32DB9F-905B-44B1-B7EF-9E8E365F4960}" dt="2024-03-05T04:00:11.646" v="2138" actId="1076"/>
        <pc:sldMkLst>
          <pc:docMk/>
          <pc:sldMk cId="4199838026" sldId="260"/>
        </pc:sldMkLst>
        <pc:spChg chg="mod">
          <ac:chgData name="Scott, Myles B." userId="dd8bdf4c-45dd-492e-85c1-18259e362b68" providerId="ADAL" clId="{DF32DB9F-905B-44B1-B7EF-9E8E365F4960}" dt="2024-03-05T03:52:19.247" v="1942" actId="122"/>
          <ac:spMkLst>
            <pc:docMk/>
            <pc:sldMk cId="4199838026" sldId="260"/>
            <ac:spMk id="2" creationId="{2B38DFA1-9697-4474-AAD3-E4C33C168176}"/>
          </ac:spMkLst>
        </pc:spChg>
        <pc:spChg chg="del">
          <ac:chgData name="Scott, Myles B." userId="dd8bdf4c-45dd-492e-85c1-18259e362b68" providerId="ADAL" clId="{DF32DB9F-905B-44B1-B7EF-9E8E365F4960}" dt="2024-03-05T03:44:33.445" v="1801" actId="478"/>
          <ac:spMkLst>
            <pc:docMk/>
            <pc:sldMk cId="4199838026" sldId="260"/>
            <ac:spMk id="3" creationId="{45DA00D8-AB2F-4FEA-984F-ABE7C0233FDA}"/>
          </ac:spMkLst>
        </pc:spChg>
        <pc:spChg chg="add mod">
          <ac:chgData name="Scott, Myles B." userId="dd8bdf4c-45dd-492e-85c1-18259e362b68" providerId="ADAL" clId="{DF32DB9F-905B-44B1-B7EF-9E8E365F4960}" dt="2024-03-05T03:52:02.387" v="1939" actId="408"/>
          <ac:spMkLst>
            <pc:docMk/>
            <pc:sldMk cId="4199838026" sldId="260"/>
            <ac:spMk id="4" creationId="{B687B0E9-9837-49BA-AC38-EE8919946570}"/>
          </ac:spMkLst>
        </pc:spChg>
        <pc:spChg chg="add mod">
          <ac:chgData name="Scott, Myles B." userId="dd8bdf4c-45dd-492e-85c1-18259e362b68" providerId="ADAL" clId="{DF32DB9F-905B-44B1-B7EF-9E8E365F4960}" dt="2024-03-05T03:59:25.973" v="2124" actId="1076"/>
          <ac:spMkLst>
            <pc:docMk/>
            <pc:sldMk cId="4199838026" sldId="260"/>
            <ac:spMk id="5" creationId="{D1D0FA62-2DF4-4202-B7A0-9F58422BC940}"/>
          </ac:spMkLst>
        </pc:spChg>
        <pc:spChg chg="add mod">
          <ac:chgData name="Scott, Myles B." userId="dd8bdf4c-45dd-492e-85c1-18259e362b68" providerId="ADAL" clId="{DF32DB9F-905B-44B1-B7EF-9E8E365F4960}" dt="2024-03-05T03:52:02.387" v="1939" actId="408"/>
          <ac:spMkLst>
            <pc:docMk/>
            <pc:sldMk cId="4199838026" sldId="260"/>
            <ac:spMk id="6" creationId="{9261455A-3F10-46E0-8227-2DC0E111D1D0}"/>
          </ac:spMkLst>
        </pc:spChg>
        <pc:spChg chg="add mod">
          <ac:chgData name="Scott, Myles B." userId="dd8bdf4c-45dd-492e-85c1-18259e362b68" providerId="ADAL" clId="{DF32DB9F-905B-44B1-B7EF-9E8E365F4960}" dt="2024-03-05T04:00:00.454" v="2134" actId="1076"/>
          <ac:spMkLst>
            <pc:docMk/>
            <pc:sldMk cId="4199838026" sldId="260"/>
            <ac:spMk id="7" creationId="{56899B0F-E4CA-437B-96A5-0A0194F0CDAE}"/>
          </ac:spMkLst>
        </pc:spChg>
        <pc:spChg chg="add mod">
          <ac:chgData name="Scott, Myles B." userId="dd8bdf4c-45dd-492e-85c1-18259e362b68" providerId="ADAL" clId="{DF32DB9F-905B-44B1-B7EF-9E8E365F4960}" dt="2024-03-05T03:59:54.966" v="2132" actId="1076"/>
          <ac:spMkLst>
            <pc:docMk/>
            <pc:sldMk cId="4199838026" sldId="260"/>
            <ac:spMk id="8" creationId="{5A4DC0BC-EFD7-4581-BDBA-9EAF1D8443F0}"/>
          </ac:spMkLst>
        </pc:spChg>
        <pc:spChg chg="add mod">
          <ac:chgData name="Scott, Myles B." userId="dd8bdf4c-45dd-492e-85c1-18259e362b68" providerId="ADAL" clId="{DF32DB9F-905B-44B1-B7EF-9E8E365F4960}" dt="2024-03-05T03:59:57.421" v="2133" actId="1076"/>
          <ac:spMkLst>
            <pc:docMk/>
            <pc:sldMk cId="4199838026" sldId="260"/>
            <ac:spMk id="9" creationId="{2B34D7E6-9B89-4281-B319-8F507E29E510}"/>
          </ac:spMkLst>
        </pc:spChg>
        <pc:spChg chg="add mod">
          <ac:chgData name="Scott, Myles B." userId="dd8bdf4c-45dd-492e-85c1-18259e362b68" providerId="ADAL" clId="{DF32DB9F-905B-44B1-B7EF-9E8E365F4960}" dt="2024-03-05T04:00:11.646" v="2138" actId="1076"/>
          <ac:spMkLst>
            <pc:docMk/>
            <pc:sldMk cId="4199838026" sldId="260"/>
            <ac:spMk id="10" creationId="{4B116FA7-A8F5-4F5A-A2E9-F4F99E19A5AF}"/>
          </ac:spMkLst>
        </pc:spChg>
        <pc:spChg chg="add del mod">
          <ac:chgData name="Scott, Myles B." userId="dd8bdf4c-45dd-492e-85c1-18259e362b68" providerId="ADAL" clId="{DF32DB9F-905B-44B1-B7EF-9E8E365F4960}" dt="2024-03-05T03:59:29.206" v="2125" actId="478"/>
          <ac:spMkLst>
            <pc:docMk/>
            <pc:sldMk cId="4199838026" sldId="260"/>
            <ac:spMk id="11" creationId="{38A44DF2-BEE5-4558-852C-C9B383E3A2D6}"/>
          </ac:spMkLst>
        </pc:spChg>
        <pc:spChg chg="add del mod">
          <ac:chgData name="Scott, Myles B." userId="dd8bdf4c-45dd-492e-85c1-18259e362b68" providerId="ADAL" clId="{DF32DB9F-905B-44B1-B7EF-9E8E365F4960}" dt="2024-03-05T03:59:37.502" v="2127" actId="478"/>
          <ac:spMkLst>
            <pc:docMk/>
            <pc:sldMk cId="4199838026" sldId="260"/>
            <ac:spMk id="12" creationId="{34BD175C-9AA7-43EA-A593-ACB6B57239CB}"/>
          </ac:spMkLst>
        </pc:spChg>
        <pc:spChg chg="add mod">
          <ac:chgData name="Scott, Myles B." userId="dd8bdf4c-45dd-492e-85c1-18259e362b68" providerId="ADAL" clId="{DF32DB9F-905B-44B1-B7EF-9E8E365F4960}" dt="2024-03-05T04:00:11.646" v="2138" actId="1076"/>
          <ac:spMkLst>
            <pc:docMk/>
            <pc:sldMk cId="4199838026" sldId="260"/>
            <ac:spMk id="13" creationId="{CDBBC877-C2B8-4915-BA80-134515989A39}"/>
          </ac:spMkLst>
        </pc:spChg>
        <pc:spChg chg="add mod">
          <ac:chgData name="Scott, Myles B." userId="dd8bdf4c-45dd-492e-85c1-18259e362b68" providerId="ADAL" clId="{DF32DB9F-905B-44B1-B7EF-9E8E365F4960}" dt="2024-03-05T04:00:11.646" v="2138" actId="1076"/>
          <ac:spMkLst>
            <pc:docMk/>
            <pc:sldMk cId="4199838026" sldId="260"/>
            <ac:spMk id="14" creationId="{982A2BE4-756B-42DF-A6A7-81D1A7BD8225}"/>
          </ac:spMkLst>
        </pc:spChg>
      </pc:sldChg>
      <pc:sldChg chg="addSp delSp modSp add">
        <pc:chgData name="Scott, Myles B." userId="dd8bdf4c-45dd-492e-85c1-18259e362b68" providerId="ADAL" clId="{DF32DB9F-905B-44B1-B7EF-9E8E365F4960}" dt="2024-03-05T03:55:53.698" v="2032" actId="207"/>
        <pc:sldMkLst>
          <pc:docMk/>
          <pc:sldMk cId="353037668" sldId="261"/>
        </pc:sldMkLst>
        <pc:spChg chg="mod">
          <ac:chgData name="Scott, Myles B." userId="dd8bdf4c-45dd-492e-85c1-18259e362b68" providerId="ADAL" clId="{DF32DB9F-905B-44B1-B7EF-9E8E365F4960}" dt="2024-03-05T03:55:53.698" v="2032" actId="207"/>
          <ac:spMkLst>
            <pc:docMk/>
            <pc:sldMk cId="353037668" sldId="261"/>
            <ac:spMk id="2" creationId="{AF8209D0-6D70-4F9E-9863-BBAA74CEA75E}"/>
          </ac:spMkLst>
        </pc:spChg>
        <pc:spChg chg="del">
          <ac:chgData name="Scott, Myles B." userId="dd8bdf4c-45dd-492e-85c1-18259e362b68" providerId="ADAL" clId="{DF32DB9F-905B-44B1-B7EF-9E8E365F4960}" dt="2024-03-05T03:46:46.085" v="1872" actId="478"/>
          <ac:spMkLst>
            <pc:docMk/>
            <pc:sldMk cId="353037668" sldId="261"/>
            <ac:spMk id="3" creationId="{A207121C-CC64-4D80-B73A-DCA8323F30E2}"/>
          </ac:spMkLst>
        </pc:spChg>
        <pc:spChg chg="add mod">
          <ac:chgData name="Scott, Myles B." userId="dd8bdf4c-45dd-492e-85c1-18259e362b68" providerId="ADAL" clId="{DF32DB9F-905B-44B1-B7EF-9E8E365F4960}" dt="2024-03-05T03:50:48.166" v="1925" actId="1076"/>
          <ac:spMkLst>
            <pc:docMk/>
            <pc:sldMk cId="353037668" sldId="261"/>
            <ac:spMk id="4" creationId="{D53485FC-DF15-43EA-BEA5-75F16A25CBBC}"/>
          </ac:spMkLst>
        </pc:spChg>
        <pc:spChg chg="add mod">
          <ac:chgData name="Scott, Myles B." userId="dd8bdf4c-45dd-492e-85c1-18259e362b68" providerId="ADAL" clId="{DF32DB9F-905B-44B1-B7EF-9E8E365F4960}" dt="2024-03-05T03:50:48.166" v="1925" actId="1076"/>
          <ac:spMkLst>
            <pc:docMk/>
            <pc:sldMk cId="353037668" sldId="261"/>
            <ac:spMk id="5" creationId="{7B57C248-B7D1-4C55-8D9B-9F8C95E0C708}"/>
          </ac:spMkLst>
        </pc:spChg>
        <pc:spChg chg="add mod">
          <ac:chgData name="Scott, Myles B." userId="dd8bdf4c-45dd-492e-85c1-18259e362b68" providerId="ADAL" clId="{DF32DB9F-905B-44B1-B7EF-9E8E365F4960}" dt="2024-03-05T03:50:48.166" v="1925" actId="1076"/>
          <ac:spMkLst>
            <pc:docMk/>
            <pc:sldMk cId="353037668" sldId="261"/>
            <ac:spMk id="6" creationId="{5220D83F-6504-431E-8F31-801B40B2CBB1}"/>
          </ac:spMkLst>
        </pc:spChg>
      </pc:sldChg>
      <pc:sldChg chg="modSp add setBg">
        <pc:chgData name="Scott, Myles B." userId="dd8bdf4c-45dd-492e-85c1-18259e362b68" providerId="ADAL" clId="{DF32DB9F-905B-44B1-B7EF-9E8E365F4960}" dt="2024-03-05T03:54:17.578" v="2017"/>
        <pc:sldMkLst>
          <pc:docMk/>
          <pc:sldMk cId="2885022955" sldId="262"/>
        </pc:sldMkLst>
        <pc:spChg chg="mod">
          <ac:chgData name="Scott, Myles B." userId="dd8bdf4c-45dd-492e-85c1-18259e362b68" providerId="ADAL" clId="{DF32DB9F-905B-44B1-B7EF-9E8E365F4960}" dt="2024-03-05T03:45:21.701" v="1840" actId="20577"/>
          <ac:spMkLst>
            <pc:docMk/>
            <pc:sldMk cId="2885022955" sldId="262"/>
            <ac:spMk id="2" creationId="{70777418-FE72-4064-AAB4-BA2FEB52F9FD}"/>
          </ac:spMkLst>
        </pc:spChg>
      </pc:sldChg>
      <pc:sldChg chg="modSp add">
        <pc:chgData name="Scott, Myles B." userId="dd8bdf4c-45dd-492e-85c1-18259e362b68" providerId="ADAL" clId="{DF32DB9F-905B-44B1-B7EF-9E8E365F4960}" dt="2024-03-05T03:56:04.837" v="2033" actId="207"/>
        <pc:sldMkLst>
          <pc:docMk/>
          <pc:sldMk cId="2092438533" sldId="263"/>
        </pc:sldMkLst>
        <pc:spChg chg="mod">
          <ac:chgData name="Scott, Myles B." userId="dd8bdf4c-45dd-492e-85c1-18259e362b68" providerId="ADAL" clId="{DF32DB9F-905B-44B1-B7EF-9E8E365F4960}" dt="2024-03-05T03:56:04.837" v="2033" actId="207"/>
          <ac:spMkLst>
            <pc:docMk/>
            <pc:sldMk cId="2092438533" sldId="263"/>
            <ac:spMk id="2" creationId="{38118A6D-6EBE-4215-A8C8-9E1EE6BF70B1}"/>
          </ac:spMkLst>
        </pc:spChg>
      </pc:sldChg>
      <pc:sldChg chg="modSp add">
        <pc:chgData name="Scott, Myles B." userId="dd8bdf4c-45dd-492e-85c1-18259e362b68" providerId="ADAL" clId="{DF32DB9F-905B-44B1-B7EF-9E8E365F4960}" dt="2024-03-05T03:56:10.461" v="2034" actId="207"/>
        <pc:sldMkLst>
          <pc:docMk/>
          <pc:sldMk cId="986492367" sldId="264"/>
        </pc:sldMkLst>
        <pc:spChg chg="mod">
          <ac:chgData name="Scott, Myles B." userId="dd8bdf4c-45dd-492e-85c1-18259e362b68" providerId="ADAL" clId="{DF32DB9F-905B-44B1-B7EF-9E8E365F4960}" dt="2024-03-05T03:56:10.461" v="2034" actId="207"/>
          <ac:spMkLst>
            <pc:docMk/>
            <pc:sldMk cId="986492367" sldId="264"/>
            <ac:spMk id="2" creationId="{C9335CBA-B7DA-4D81-8321-751CBD8D0D13}"/>
          </ac:spMkLst>
        </pc:spChg>
      </pc:sldChg>
      <pc:sldChg chg="modSp add">
        <pc:chgData name="Scott, Myles B." userId="dd8bdf4c-45dd-492e-85c1-18259e362b68" providerId="ADAL" clId="{DF32DB9F-905B-44B1-B7EF-9E8E365F4960}" dt="2024-03-05T03:55:43.293" v="2031" actId="207"/>
        <pc:sldMkLst>
          <pc:docMk/>
          <pc:sldMk cId="3022187694" sldId="265"/>
        </pc:sldMkLst>
        <pc:spChg chg="mod">
          <ac:chgData name="Scott, Myles B." userId="dd8bdf4c-45dd-492e-85c1-18259e362b68" providerId="ADAL" clId="{DF32DB9F-905B-44B1-B7EF-9E8E365F4960}" dt="2024-03-05T03:55:43.293" v="2031" actId="207"/>
          <ac:spMkLst>
            <pc:docMk/>
            <pc:sldMk cId="3022187694" sldId="265"/>
            <ac:spMk id="2" creationId="{E077620E-C7D4-4BA4-8578-3C6BD6988D63}"/>
          </ac:spMkLst>
        </pc:spChg>
      </pc:sldChg>
      <pc:sldChg chg="modSp add">
        <pc:chgData name="Scott, Myles B." userId="dd8bdf4c-45dd-492e-85c1-18259e362b68" providerId="ADAL" clId="{DF32DB9F-905B-44B1-B7EF-9E8E365F4960}" dt="2024-03-05T03:56:39.134" v="2041" actId="20577"/>
        <pc:sldMkLst>
          <pc:docMk/>
          <pc:sldMk cId="3072124701" sldId="266"/>
        </pc:sldMkLst>
        <pc:spChg chg="mod">
          <ac:chgData name="Scott, Myles B." userId="dd8bdf4c-45dd-492e-85c1-18259e362b68" providerId="ADAL" clId="{DF32DB9F-905B-44B1-B7EF-9E8E365F4960}" dt="2024-03-05T03:56:39.134" v="2041" actId="20577"/>
          <ac:spMkLst>
            <pc:docMk/>
            <pc:sldMk cId="3072124701" sldId="266"/>
            <ac:spMk id="2" creationId="{45DA00CA-50FC-4921-9BC7-F1A81EA61E3B}"/>
          </ac:spMkLst>
        </pc:spChg>
      </pc:sldChg>
      <pc:sldMasterChg chg="setBg modSldLayout">
        <pc:chgData name="Scott, Myles B." userId="dd8bdf4c-45dd-492e-85c1-18259e362b68" providerId="ADAL" clId="{DF32DB9F-905B-44B1-B7EF-9E8E365F4960}" dt="2024-03-05T03:43:23.816" v="1757"/>
        <pc:sldMasterMkLst>
          <pc:docMk/>
          <pc:sldMasterMk cId="2460954070" sldId="2147483660"/>
        </pc:sldMasterMkLst>
        <pc:sldLayoutChg chg="setBg">
          <pc:chgData name="Scott, Myles B." userId="dd8bdf4c-45dd-492e-85c1-18259e362b68" providerId="ADAL" clId="{DF32DB9F-905B-44B1-B7EF-9E8E365F4960}" dt="2024-03-05T03:43:23.816" v="1757"/>
          <pc:sldLayoutMkLst>
            <pc:docMk/>
            <pc:sldMasterMk cId="2460954070" sldId="2147483660"/>
            <pc:sldLayoutMk cId="2385387890" sldId="2147483661"/>
          </pc:sldLayoutMkLst>
        </pc:sldLayoutChg>
        <pc:sldLayoutChg chg="setBg">
          <pc:chgData name="Scott, Myles B." userId="dd8bdf4c-45dd-492e-85c1-18259e362b68" providerId="ADAL" clId="{DF32DB9F-905B-44B1-B7EF-9E8E365F4960}" dt="2024-03-05T03:43:23.816" v="1757"/>
          <pc:sldLayoutMkLst>
            <pc:docMk/>
            <pc:sldMasterMk cId="2460954070" sldId="2147483660"/>
            <pc:sldLayoutMk cId="949138452" sldId="2147483662"/>
          </pc:sldLayoutMkLst>
        </pc:sldLayoutChg>
        <pc:sldLayoutChg chg="setBg">
          <pc:chgData name="Scott, Myles B." userId="dd8bdf4c-45dd-492e-85c1-18259e362b68" providerId="ADAL" clId="{DF32DB9F-905B-44B1-B7EF-9E8E365F4960}" dt="2024-03-05T03:43:23.816" v="1757"/>
          <pc:sldLayoutMkLst>
            <pc:docMk/>
            <pc:sldMasterMk cId="2460954070" sldId="2147483660"/>
            <pc:sldLayoutMk cId="2591524520" sldId="2147483663"/>
          </pc:sldLayoutMkLst>
        </pc:sldLayoutChg>
        <pc:sldLayoutChg chg="setBg">
          <pc:chgData name="Scott, Myles B." userId="dd8bdf4c-45dd-492e-85c1-18259e362b68" providerId="ADAL" clId="{DF32DB9F-905B-44B1-B7EF-9E8E365F4960}" dt="2024-03-05T03:43:23.816" v="1757"/>
          <pc:sldLayoutMkLst>
            <pc:docMk/>
            <pc:sldMasterMk cId="2460954070" sldId="2147483660"/>
            <pc:sldLayoutMk cId="1203092039" sldId="2147483664"/>
          </pc:sldLayoutMkLst>
        </pc:sldLayoutChg>
        <pc:sldLayoutChg chg="setBg">
          <pc:chgData name="Scott, Myles B." userId="dd8bdf4c-45dd-492e-85c1-18259e362b68" providerId="ADAL" clId="{DF32DB9F-905B-44B1-B7EF-9E8E365F4960}" dt="2024-03-05T03:43:23.816" v="1757"/>
          <pc:sldLayoutMkLst>
            <pc:docMk/>
            <pc:sldMasterMk cId="2460954070" sldId="2147483660"/>
            <pc:sldLayoutMk cId="3733172339" sldId="2147483665"/>
          </pc:sldLayoutMkLst>
        </pc:sldLayoutChg>
        <pc:sldLayoutChg chg="setBg">
          <pc:chgData name="Scott, Myles B." userId="dd8bdf4c-45dd-492e-85c1-18259e362b68" providerId="ADAL" clId="{DF32DB9F-905B-44B1-B7EF-9E8E365F4960}" dt="2024-03-05T03:43:23.816" v="1757"/>
          <pc:sldLayoutMkLst>
            <pc:docMk/>
            <pc:sldMasterMk cId="2460954070" sldId="2147483660"/>
            <pc:sldLayoutMk cId="3210312558" sldId="2147483666"/>
          </pc:sldLayoutMkLst>
        </pc:sldLayoutChg>
        <pc:sldLayoutChg chg="setBg">
          <pc:chgData name="Scott, Myles B." userId="dd8bdf4c-45dd-492e-85c1-18259e362b68" providerId="ADAL" clId="{DF32DB9F-905B-44B1-B7EF-9E8E365F4960}" dt="2024-03-05T03:43:23.816" v="1757"/>
          <pc:sldLayoutMkLst>
            <pc:docMk/>
            <pc:sldMasterMk cId="2460954070" sldId="2147483660"/>
            <pc:sldLayoutMk cId="3146388984" sldId="2147483667"/>
          </pc:sldLayoutMkLst>
        </pc:sldLayoutChg>
        <pc:sldLayoutChg chg="setBg">
          <pc:chgData name="Scott, Myles B." userId="dd8bdf4c-45dd-492e-85c1-18259e362b68" providerId="ADAL" clId="{DF32DB9F-905B-44B1-B7EF-9E8E365F4960}" dt="2024-03-05T03:43:23.816" v="1757"/>
          <pc:sldLayoutMkLst>
            <pc:docMk/>
            <pc:sldMasterMk cId="2460954070" sldId="2147483660"/>
            <pc:sldLayoutMk cId="3171841454" sldId="2147483668"/>
          </pc:sldLayoutMkLst>
        </pc:sldLayoutChg>
        <pc:sldLayoutChg chg="setBg">
          <pc:chgData name="Scott, Myles B." userId="dd8bdf4c-45dd-492e-85c1-18259e362b68" providerId="ADAL" clId="{DF32DB9F-905B-44B1-B7EF-9E8E365F4960}" dt="2024-03-05T03:43:23.816" v="1757"/>
          <pc:sldLayoutMkLst>
            <pc:docMk/>
            <pc:sldMasterMk cId="2460954070" sldId="2147483660"/>
            <pc:sldLayoutMk cId="1718958274" sldId="2147483669"/>
          </pc:sldLayoutMkLst>
        </pc:sldLayoutChg>
        <pc:sldLayoutChg chg="setBg">
          <pc:chgData name="Scott, Myles B." userId="dd8bdf4c-45dd-492e-85c1-18259e362b68" providerId="ADAL" clId="{DF32DB9F-905B-44B1-B7EF-9E8E365F4960}" dt="2024-03-05T03:43:23.816" v="1757"/>
          <pc:sldLayoutMkLst>
            <pc:docMk/>
            <pc:sldMasterMk cId="2460954070" sldId="2147483660"/>
            <pc:sldLayoutMk cId="2202905451" sldId="2147483670"/>
          </pc:sldLayoutMkLst>
        </pc:sldLayoutChg>
        <pc:sldLayoutChg chg="setBg">
          <pc:chgData name="Scott, Myles B." userId="dd8bdf4c-45dd-492e-85c1-18259e362b68" providerId="ADAL" clId="{DF32DB9F-905B-44B1-B7EF-9E8E365F4960}" dt="2024-03-05T03:43:23.816" v="1757"/>
          <pc:sldLayoutMkLst>
            <pc:docMk/>
            <pc:sldMasterMk cId="2460954070" sldId="2147483660"/>
            <pc:sldLayoutMk cId="3479445657" sldId="2147483671"/>
          </pc:sldLayoutMkLst>
        </pc:sldLayoutChg>
      </pc:sldMasterChg>
    </pc:docChg>
  </pc:docChgLst>
  <pc:docChgLst>
    <pc:chgData name="Guest User" userId="S::urn:spo:anon#439ab0dab89bfb79c911f733bf3cd26fd310d33422dfe0db4c893f15e51984ac::" providerId="AD" clId="Web-{A415B77D-219E-CDEA-C565-32763C06955C}"/>
    <pc:docChg chg="addSld modSld">
      <pc:chgData name="Guest User" userId="S::urn:spo:anon#439ab0dab89bfb79c911f733bf3cd26fd310d33422dfe0db4c893f15e51984ac::" providerId="AD" clId="Web-{A415B77D-219E-CDEA-C565-32763C06955C}" dt="2024-03-05T20:03:20.822" v="39" actId="20577"/>
      <pc:docMkLst>
        <pc:docMk/>
      </pc:docMkLst>
      <pc:sldChg chg="modSp">
        <pc:chgData name="Guest User" userId="S::urn:spo:anon#439ab0dab89bfb79c911f733bf3cd26fd310d33422dfe0db4c893f15e51984ac::" providerId="AD" clId="Web-{A415B77D-219E-CDEA-C565-32763C06955C}" dt="2024-03-05T20:03:20.822" v="39" actId="20577"/>
        <pc:sldMkLst>
          <pc:docMk/>
          <pc:sldMk cId="738112212" sldId="259"/>
        </pc:sldMkLst>
        <pc:spChg chg="mod">
          <ac:chgData name="Guest User" userId="S::urn:spo:anon#439ab0dab89bfb79c911f733bf3cd26fd310d33422dfe0db4c893f15e51984ac::" providerId="AD" clId="Web-{A415B77D-219E-CDEA-C565-32763C06955C}" dt="2024-03-05T20:03:20.822" v="39" actId="20577"/>
          <ac:spMkLst>
            <pc:docMk/>
            <pc:sldMk cId="738112212" sldId="259"/>
            <ac:spMk id="4" creationId="{3E67620D-740B-4D63-82BD-21BCAACF83A4}"/>
          </ac:spMkLst>
        </pc:spChg>
      </pc:sldChg>
      <pc:sldChg chg="modSp mod modShow">
        <pc:chgData name="Guest User" userId="S::urn:spo:anon#439ab0dab89bfb79c911f733bf3cd26fd310d33422dfe0db4c893f15e51984ac::" providerId="AD" clId="Web-{A415B77D-219E-CDEA-C565-32763C06955C}" dt="2024-03-05T19:13:20.938" v="5" actId="20577"/>
        <pc:sldMkLst>
          <pc:docMk/>
          <pc:sldMk cId="3329379813" sldId="267"/>
        </pc:sldMkLst>
        <pc:spChg chg="mod">
          <ac:chgData name="Guest User" userId="S::urn:spo:anon#439ab0dab89bfb79c911f733bf3cd26fd310d33422dfe0db4c893f15e51984ac::" providerId="AD" clId="Web-{A415B77D-219E-CDEA-C565-32763C06955C}" dt="2024-03-05T19:13:20.938" v="5" actId="20577"/>
          <ac:spMkLst>
            <pc:docMk/>
            <pc:sldMk cId="3329379813" sldId="267"/>
            <ac:spMk id="5" creationId="{C20E9122-C316-411E-90D4-B2F64FD1BB54}"/>
          </ac:spMkLst>
        </pc:spChg>
      </pc:sldChg>
      <pc:sldChg chg="add mod replId modShow">
        <pc:chgData name="Guest User" userId="S::urn:spo:anon#439ab0dab89bfb79c911f733bf3cd26fd310d33422dfe0db4c893f15e51984ac::" providerId="AD" clId="Web-{A415B77D-219E-CDEA-C565-32763C06955C}" dt="2024-03-05T19:12:57.484" v="4"/>
        <pc:sldMkLst>
          <pc:docMk/>
          <pc:sldMk cId="1031121390" sldId="274"/>
        </pc:sldMkLst>
      </pc:sldChg>
    </pc:docChg>
  </pc:docChgLst>
  <pc:docChgLst>
    <pc:chgData name="Scott, Myles B." userId="S::scottm35@my.erau.edu::dd8bdf4c-45dd-492e-85c1-18259e362b68" providerId="AD" clId="Web-{AC6A6224-B5EB-B94A-F5EC-447D6ED97937}"/>
    <pc:docChg chg="modSld">
      <pc:chgData name="Scott, Myles B." userId="S::scottm35@my.erau.edu::dd8bdf4c-45dd-492e-85c1-18259e362b68" providerId="AD" clId="Web-{AC6A6224-B5EB-B94A-F5EC-447D6ED97937}" dt="2024-03-07T20:07:11.872" v="56" actId="14100"/>
      <pc:docMkLst>
        <pc:docMk/>
      </pc:docMkLst>
      <pc:sldChg chg="modSp">
        <pc:chgData name="Scott, Myles B." userId="S::scottm35@my.erau.edu::dd8bdf4c-45dd-492e-85c1-18259e362b68" providerId="AD" clId="Web-{AC6A6224-B5EB-B94A-F5EC-447D6ED97937}" dt="2024-03-07T19:28:00.491" v="32" actId="20577"/>
        <pc:sldMkLst>
          <pc:docMk/>
          <pc:sldMk cId="738112212" sldId="259"/>
        </pc:sldMkLst>
        <pc:spChg chg="mod">
          <ac:chgData name="Scott, Myles B." userId="S::scottm35@my.erau.edu::dd8bdf4c-45dd-492e-85c1-18259e362b68" providerId="AD" clId="Web-{AC6A6224-B5EB-B94A-F5EC-447D6ED97937}" dt="2024-03-07T19:28:00.491" v="32" actId="20577"/>
          <ac:spMkLst>
            <pc:docMk/>
            <pc:sldMk cId="738112212" sldId="259"/>
            <ac:spMk id="6" creationId="{3A844D85-CAFB-49CD-9199-8D32213B1B41}"/>
          </ac:spMkLst>
        </pc:spChg>
        <pc:spChg chg="mod">
          <ac:chgData name="Scott, Myles B." userId="S::scottm35@my.erau.edu::dd8bdf4c-45dd-492e-85c1-18259e362b68" providerId="AD" clId="Web-{AC6A6224-B5EB-B94A-F5EC-447D6ED97937}" dt="2024-03-07T19:27:54.288" v="30" actId="20577"/>
          <ac:spMkLst>
            <pc:docMk/>
            <pc:sldMk cId="738112212" sldId="259"/>
            <ac:spMk id="8" creationId="{082D6B5D-61DA-441B-B76F-404D5A85447D}"/>
          </ac:spMkLst>
        </pc:spChg>
      </pc:sldChg>
      <pc:sldChg chg="modSp">
        <pc:chgData name="Scott, Myles B." userId="S::scottm35@my.erau.edu::dd8bdf4c-45dd-492e-85c1-18259e362b68" providerId="AD" clId="Web-{AC6A6224-B5EB-B94A-F5EC-447D6ED97937}" dt="2024-03-07T19:49:16.878" v="55" actId="20577"/>
        <pc:sldMkLst>
          <pc:docMk/>
          <pc:sldMk cId="3944162283" sldId="276"/>
        </pc:sldMkLst>
        <pc:spChg chg="mod">
          <ac:chgData name="Scott, Myles B." userId="S::scottm35@my.erau.edu::dd8bdf4c-45dd-492e-85c1-18259e362b68" providerId="AD" clId="Web-{AC6A6224-B5EB-B94A-F5EC-447D6ED97937}" dt="2024-03-07T19:48:55.924" v="50" actId="1076"/>
          <ac:spMkLst>
            <pc:docMk/>
            <pc:sldMk cId="3944162283" sldId="276"/>
            <ac:spMk id="8" creationId="{89F7BB67-901D-4255-AC83-214FFA8A5464}"/>
          </ac:spMkLst>
        </pc:spChg>
        <pc:spChg chg="mod">
          <ac:chgData name="Scott, Myles B." userId="S::scottm35@my.erau.edu::dd8bdf4c-45dd-492e-85c1-18259e362b68" providerId="AD" clId="Web-{AC6A6224-B5EB-B94A-F5EC-447D6ED97937}" dt="2024-03-07T19:49:16.878" v="55" actId="20577"/>
          <ac:spMkLst>
            <pc:docMk/>
            <pc:sldMk cId="3944162283" sldId="276"/>
            <ac:spMk id="10" creationId="{AC98B8A6-555B-4700-8E98-4B8C89CDBF9C}"/>
          </ac:spMkLst>
        </pc:spChg>
        <pc:spChg chg="mod">
          <ac:chgData name="Scott, Myles B." userId="S::scottm35@my.erau.edu::dd8bdf4c-45dd-492e-85c1-18259e362b68" providerId="AD" clId="Web-{AC6A6224-B5EB-B94A-F5EC-447D6ED97937}" dt="2024-03-07T19:48:51.565" v="48" actId="20577"/>
          <ac:spMkLst>
            <pc:docMk/>
            <pc:sldMk cId="3944162283" sldId="276"/>
            <ac:spMk id="11" creationId="{E34DA3F8-58F7-4C99-BF73-4A0D9CFDA8EC}"/>
          </ac:spMkLst>
        </pc:spChg>
      </pc:sldChg>
      <pc:sldChg chg="modSp">
        <pc:chgData name="Scott, Myles B." userId="S::scottm35@my.erau.edu::dd8bdf4c-45dd-492e-85c1-18259e362b68" providerId="AD" clId="Web-{AC6A6224-B5EB-B94A-F5EC-447D6ED97937}" dt="2024-03-07T19:46:39.014" v="45" actId="20577"/>
        <pc:sldMkLst>
          <pc:docMk/>
          <pc:sldMk cId="1105742893" sldId="282"/>
        </pc:sldMkLst>
        <pc:spChg chg="mod">
          <ac:chgData name="Scott, Myles B." userId="S::scottm35@my.erau.edu::dd8bdf4c-45dd-492e-85c1-18259e362b68" providerId="AD" clId="Web-{AC6A6224-B5EB-B94A-F5EC-447D6ED97937}" dt="2024-03-07T19:46:39.014" v="45" actId="20577"/>
          <ac:spMkLst>
            <pc:docMk/>
            <pc:sldMk cId="1105742893" sldId="282"/>
            <ac:spMk id="9" creationId="{6CE19748-ECE4-4C55-B783-A52F145E26F9}"/>
          </ac:spMkLst>
        </pc:spChg>
        <pc:spChg chg="mod">
          <ac:chgData name="Scott, Myles B." userId="S::scottm35@my.erau.edu::dd8bdf4c-45dd-492e-85c1-18259e362b68" providerId="AD" clId="Web-{AC6A6224-B5EB-B94A-F5EC-447D6ED97937}" dt="2024-03-07T19:46:34.498" v="44" actId="20577"/>
          <ac:spMkLst>
            <pc:docMk/>
            <pc:sldMk cId="1105742893" sldId="282"/>
            <ac:spMk id="10" creationId="{AC98B8A6-555B-4700-8E98-4B8C89CDBF9C}"/>
          </ac:spMkLst>
        </pc:spChg>
        <pc:spChg chg="mod">
          <ac:chgData name="Scott, Myles B." userId="S::scottm35@my.erau.edu::dd8bdf4c-45dd-492e-85c1-18259e362b68" providerId="AD" clId="Web-{AC6A6224-B5EB-B94A-F5EC-447D6ED97937}" dt="2024-03-07T19:46:29.419" v="43" actId="20577"/>
          <ac:spMkLst>
            <pc:docMk/>
            <pc:sldMk cId="1105742893" sldId="282"/>
            <ac:spMk id="11" creationId="{E34DA3F8-58F7-4C99-BF73-4A0D9CFDA8EC}"/>
          </ac:spMkLst>
        </pc:spChg>
      </pc:sldChg>
      <pc:sldChg chg="modSp">
        <pc:chgData name="Scott, Myles B." userId="S::scottm35@my.erau.edu::dd8bdf4c-45dd-492e-85c1-18259e362b68" providerId="AD" clId="Web-{AC6A6224-B5EB-B94A-F5EC-447D6ED97937}" dt="2024-03-07T20:07:11.872" v="56" actId="14100"/>
        <pc:sldMkLst>
          <pc:docMk/>
          <pc:sldMk cId="2625116442" sldId="283"/>
        </pc:sldMkLst>
        <pc:spChg chg="mod">
          <ac:chgData name="Scott, Myles B." userId="S::scottm35@my.erau.edu::dd8bdf4c-45dd-492e-85c1-18259e362b68" providerId="AD" clId="Web-{AC6A6224-B5EB-B94A-F5EC-447D6ED97937}" dt="2024-03-07T20:07:11.872" v="56" actId="14100"/>
          <ac:spMkLst>
            <pc:docMk/>
            <pc:sldMk cId="2625116442" sldId="283"/>
            <ac:spMk id="13" creationId="{CDBBC877-C2B8-4915-BA80-134515989A39}"/>
          </ac:spMkLst>
        </pc:spChg>
      </pc:sldChg>
    </pc:docChg>
  </pc:docChgLst>
  <pc:docChgLst>
    <pc:chgData name="Scott, Myles B." userId="S::scottm35@my.erau.edu::dd8bdf4c-45dd-492e-85c1-18259e362b68" providerId="AD" clId="Web-{CFAAC9D9-FC2D-C7EB-2FF4-BDAD85403250}"/>
    <pc:docChg chg="modSld sldOrd">
      <pc:chgData name="Scott, Myles B." userId="S::scottm35@my.erau.edu::dd8bdf4c-45dd-492e-85c1-18259e362b68" providerId="AD" clId="Web-{CFAAC9D9-FC2D-C7EB-2FF4-BDAD85403250}" dt="2024-03-05T15:51:33.929" v="16" actId="14100"/>
      <pc:docMkLst>
        <pc:docMk/>
      </pc:docMkLst>
      <pc:sldChg chg="mod modShow">
        <pc:chgData name="Scott, Myles B." userId="S::scottm35@my.erau.edu::dd8bdf4c-45dd-492e-85c1-18259e362b68" providerId="AD" clId="Web-{CFAAC9D9-FC2D-C7EB-2FF4-BDAD85403250}" dt="2024-03-05T15:49:25.034" v="2"/>
        <pc:sldMkLst>
          <pc:docMk/>
          <pc:sldMk cId="695208237" sldId="256"/>
        </pc:sldMkLst>
      </pc:sldChg>
      <pc:sldChg chg="addSp delSp modSp mod ord modShow">
        <pc:chgData name="Scott, Myles B." userId="S::scottm35@my.erau.edu::dd8bdf4c-45dd-492e-85c1-18259e362b68" providerId="AD" clId="Web-{CFAAC9D9-FC2D-C7EB-2FF4-BDAD85403250}" dt="2024-03-05T15:51:33.929" v="16" actId="14100"/>
        <pc:sldMkLst>
          <pc:docMk/>
          <pc:sldMk cId="3329379813" sldId="267"/>
        </pc:sldMkLst>
        <pc:spChg chg="del mod">
          <ac:chgData name="Scott, Myles B." userId="S::scottm35@my.erau.edu::dd8bdf4c-45dd-492e-85c1-18259e362b68" providerId="AD" clId="Web-{CFAAC9D9-FC2D-C7EB-2FF4-BDAD85403250}" dt="2024-03-05T15:50:20.833" v="6"/>
          <ac:spMkLst>
            <pc:docMk/>
            <pc:sldMk cId="3329379813" sldId="267"/>
            <ac:spMk id="2" creationId="{D18CE557-A05F-4117-ABF9-1D34C5744B0C}"/>
          </ac:spMkLst>
        </pc:spChg>
        <pc:spChg chg="add mod">
          <ac:chgData name="Scott, Myles B." userId="S::scottm35@my.erau.edu::dd8bdf4c-45dd-492e-85c1-18259e362b68" providerId="AD" clId="Web-{CFAAC9D9-FC2D-C7EB-2FF4-BDAD85403250}" dt="2024-03-05T15:51:33.929" v="16" actId="14100"/>
          <ac:spMkLst>
            <pc:docMk/>
            <pc:sldMk cId="3329379813" sldId="267"/>
            <ac:spMk id="3" creationId="{F8B772DD-CB90-EA8F-6952-E87A65D67FC3}"/>
          </ac:spMkLst>
        </pc:spChg>
        <pc:spChg chg="del">
          <ac:chgData name="Scott, Myles B." userId="S::scottm35@my.erau.edu::dd8bdf4c-45dd-492e-85c1-18259e362b68" providerId="AD" clId="Web-{CFAAC9D9-FC2D-C7EB-2FF4-BDAD85403250}" dt="2024-03-05T15:50:23.302" v="7"/>
          <ac:spMkLst>
            <pc:docMk/>
            <pc:sldMk cId="3329379813" sldId="267"/>
            <ac:spMk id="10" creationId="{44705B66-A528-400E-A75E-E78A939C3455}"/>
          </ac:spMkLst>
        </pc:spChg>
        <pc:picChg chg="add del">
          <ac:chgData name="Scott, Myles B." userId="S::scottm35@my.erau.edu::dd8bdf4c-45dd-492e-85c1-18259e362b68" providerId="AD" clId="Web-{CFAAC9D9-FC2D-C7EB-2FF4-BDAD85403250}" dt="2024-03-05T15:50:16.614" v="5"/>
          <ac:picMkLst>
            <pc:docMk/>
            <pc:sldMk cId="3329379813" sldId="267"/>
            <ac:picMk id="13" creationId="{BA45E48A-4B97-419F-B0FD-3C478533CBD6}"/>
          </ac:picMkLst>
        </pc:picChg>
      </pc:sldChg>
    </pc:docChg>
  </pc:docChgLst>
  <pc:docChgLst>
    <pc:chgData name="Guest User" userId="S::urn:spo:anon#439ab0dab89bfb79c911f733bf3cd26fd310d33422dfe0db4c893f15e51984ac::" providerId="AD" clId="Web-{361D63BD-93A6-0B93-50ED-E5D1D6C0F4AA}"/>
    <pc:docChg chg="modSld">
      <pc:chgData name="Guest User" userId="S::urn:spo:anon#439ab0dab89bfb79c911f733bf3cd26fd310d33422dfe0db4c893f15e51984ac::" providerId="AD" clId="Web-{361D63BD-93A6-0B93-50ED-E5D1D6C0F4AA}" dt="2024-03-05T17:48:54.637" v="201" actId="20577"/>
      <pc:docMkLst>
        <pc:docMk/>
      </pc:docMkLst>
      <pc:sldChg chg="modSp">
        <pc:chgData name="Guest User" userId="S::urn:spo:anon#439ab0dab89bfb79c911f733bf3cd26fd310d33422dfe0db4c893f15e51984ac::" providerId="AD" clId="Web-{361D63BD-93A6-0B93-50ED-E5D1D6C0F4AA}" dt="2024-03-05T17:48:54.637" v="201" actId="20577"/>
        <pc:sldMkLst>
          <pc:docMk/>
          <pc:sldMk cId="3022187694" sldId="265"/>
        </pc:sldMkLst>
        <pc:spChg chg="mod">
          <ac:chgData name="Guest User" userId="S::urn:spo:anon#439ab0dab89bfb79c911f733bf3cd26fd310d33422dfe0db4c893f15e51984ac::" providerId="AD" clId="Web-{361D63BD-93A6-0B93-50ED-E5D1D6C0F4AA}" dt="2024-03-05T17:48:54.637" v="201" actId="20577"/>
          <ac:spMkLst>
            <pc:docMk/>
            <pc:sldMk cId="3022187694" sldId="265"/>
            <ac:spMk id="9" creationId="{6CE19748-ECE4-4C55-B783-A52F145E26F9}"/>
          </ac:spMkLst>
        </pc:spChg>
        <pc:spChg chg="mod">
          <ac:chgData name="Guest User" userId="S::urn:spo:anon#439ab0dab89bfb79c911f733bf3cd26fd310d33422dfe0db4c893f15e51984ac::" providerId="AD" clId="Web-{361D63BD-93A6-0B93-50ED-E5D1D6C0F4AA}" dt="2024-03-05T17:09:15.608" v="156" actId="20577"/>
          <ac:spMkLst>
            <pc:docMk/>
            <pc:sldMk cId="3022187694" sldId="265"/>
            <ac:spMk id="10" creationId="{AC98B8A6-555B-4700-8E98-4B8C89CDBF9C}"/>
          </ac:spMkLst>
        </pc:spChg>
      </pc:sldChg>
      <pc:sldChg chg="modSp">
        <pc:chgData name="Guest User" userId="S::urn:spo:anon#439ab0dab89bfb79c911f733bf3cd26fd310d33422dfe0db4c893f15e51984ac::" providerId="AD" clId="Web-{361D63BD-93A6-0B93-50ED-E5D1D6C0F4AA}" dt="2024-03-05T17:01:21.986" v="121" actId="20577"/>
        <pc:sldMkLst>
          <pc:docMk/>
          <pc:sldMk cId="2117641806" sldId="269"/>
        </pc:sldMkLst>
        <pc:spChg chg="mod">
          <ac:chgData name="Guest User" userId="S::urn:spo:anon#439ab0dab89bfb79c911f733bf3cd26fd310d33422dfe0db4c893f15e51984ac::" providerId="AD" clId="Web-{361D63BD-93A6-0B93-50ED-E5D1D6C0F4AA}" dt="2024-03-05T17:01:21.986" v="121" actId="20577"/>
          <ac:spMkLst>
            <pc:docMk/>
            <pc:sldMk cId="2117641806" sldId="269"/>
            <ac:spMk id="48" creationId="{15028D40-25CE-4504-9BA7-40D6B6958A12}"/>
          </ac:spMkLst>
        </pc:spChg>
      </pc:sldChg>
    </pc:docChg>
  </pc:docChgLst>
  <pc:docChgLst>
    <pc:chgData name="Guest User" userId="S::urn:spo:anon#439ab0dab89bfb79c911f733bf3cd26fd310d33422dfe0db4c893f15e51984ac::" providerId="AD" clId="Web-{AAA144F6-15C0-4518-FBCC-21707B2E6276}"/>
    <pc:docChg chg="addSld delSld modSld">
      <pc:chgData name="Guest User" userId="S::urn:spo:anon#439ab0dab89bfb79c911f733bf3cd26fd310d33422dfe0db4c893f15e51984ac::" providerId="AD" clId="Web-{AAA144F6-15C0-4518-FBCC-21707B2E6276}" dt="2024-03-05T18:49:08.662" v="158"/>
      <pc:docMkLst>
        <pc:docMk/>
      </pc:docMkLst>
      <pc:sldChg chg="addSp delSp modSp">
        <pc:chgData name="Guest User" userId="S::urn:spo:anon#439ab0dab89bfb79c911f733bf3cd26fd310d33422dfe0db4c893f15e51984ac::" providerId="AD" clId="Web-{AAA144F6-15C0-4518-FBCC-21707B2E6276}" dt="2024-03-05T17:48:19.136" v="74" actId="20577"/>
        <pc:sldMkLst>
          <pc:docMk/>
          <pc:sldMk cId="4199838026" sldId="260"/>
        </pc:sldMkLst>
        <pc:spChg chg="mod">
          <ac:chgData name="Guest User" userId="S::urn:spo:anon#439ab0dab89bfb79c911f733bf3cd26fd310d33422dfe0db4c893f15e51984ac::" providerId="AD" clId="Web-{AAA144F6-15C0-4518-FBCC-21707B2E6276}" dt="2024-03-05T17:03:32.794" v="18" actId="1076"/>
          <ac:spMkLst>
            <pc:docMk/>
            <pc:sldMk cId="4199838026" sldId="260"/>
            <ac:spMk id="6" creationId="{9261455A-3F10-46E0-8227-2DC0E111D1D0}"/>
          </ac:spMkLst>
        </pc:spChg>
        <pc:spChg chg="mod">
          <ac:chgData name="Guest User" userId="S::urn:spo:anon#439ab0dab89bfb79c911f733bf3cd26fd310d33422dfe0db4c893f15e51984ac::" providerId="AD" clId="Web-{AAA144F6-15C0-4518-FBCC-21707B2E6276}" dt="2024-03-05T17:02:54.746" v="12" actId="20577"/>
          <ac:spMkLst>
            <pc:docMk/>
            <pc:sldMk cId="4199838026" sldId="260"/>
            <ac:spMk id="7" creationId="{56899B0F-E4CA-437B-96A5-0A0194F0CDAE}"/>
          </ac:spMkLst>
        </pc:spChg>
        <pc:spChg chg="add del mod">
          <ac:chgData name="Guest User" userId="S::urn:spo:anon#439ab0dab89bfb79c911f733bf3cd26fd310d33422dfe0db4c893f15e51984ac::" providerId="AD" clId="Web-{AAA144F6-15C0-4518-FBCC-21707B2E6276}" dt="2024-03-05T17:03:49.623" v="29" actId="20577"/>
          <ac:spMkLst>
            <pc:docMk/>
            <pc:sldMk cId="4199838026" sldId="260"/>
            <ac:spMk id="8" creationId="{5A4DC0BC-EFD7-4581-BDBA-9EAF1D8443F0}"/>
          </ac:spMkLst>
        </pc:spChg>
        <pc:spChg chg="mod">
          <ac:chgData name="Guest User" userId="S::urn:spo:anon#439ab0dab89bfb79c911f733bf3cd26fd310d33422dfe0db4c893f15e51984ac::" providerId="AD" clId="Web-{AAA144F6-15C0-4518-FBCC-21707B2E6276}" dt="2024-03-05T17:03:20.466" v="13" actId="20577"/>
          <ac:spMkLst>
            <pc:docMk/>
            <pc:sldMk cId="4199838026" sldId="260"/>
            <ac:spMk id="9" creationId="{2B34D7E6-9B89-4281-B319-8F507E29E510}"/>
          </ac:spMkLst>
        </pc:spChg>
        <pc:spChg chg="mod">
          <ac:chgData name="Guest User" userId="S::urn:spo:anon#439ab0dab89bfb79c911f733bf3cd26fd310d33422dfe0db4c893f15e51984ac::" providerId="AD" clId="Web-{AAA144F6-15C0-4518-FBCC-21707B2E6276}" dt="2024-03-05T17:47:58.776" v="60" actId="20577"/>
          <ac:spMkLst>
            <pc:docMk/>
            <pc:sldMk cId="4199838026" sldId="260"/>
            <ac:spMk id="10" creationId="{4B116FA7-A8F5-4F5A-A2E9-F4F99E19A5AF}"/>
          </ac:spMkLst>
        </pc:spChg>
        <pc:spChg chg="mod">
          <ac:chgData name="Guest User" userId="S::urn:spo:anon#439ab0dab89bfb79c911f733bf3cd26fd310d33422dfe0db4c893f15e51984ac::" providerId="AD" clId="Web-{AAA144F6-15C0-4518-FBCC-21707B2E6276}" dt="2024-03-05T17:47:51.260" v="58" actId="20577"/>
          <ac:spMkLst>
            <pc:docMk/>
            <pc:sldMk cId="4199838026" sldId="260"/>
            <ac:spMk id="13" creationId="{CDBBC877-C2B8-4915-BA80-134515989A39}"/>
          </ac:spMkLst>
        </pc:spChg>
        <pc:spChg chg="mod">
          <ac:chgData name="Guest User" userId="S::urn:spo:anon#439ab0dab89bfb79c911f733bf3cd26fd310d33422dfe0db4c893f15e51984ac::" providerId="AD" clId="Web-{AAA144F6-15C0-4518-FBCC-21707B2E6276}" dt="2024-03-05T17:48:19.136" v="74" actId="20577"/>
          <ac:spMkLst>
            <pc:docMk/>
            <pc:sldMk cId="4199838026" sldId="260"/>
            <ac:spMk id="14" creationId="{982A2BE4-756B-42DF-A6A7-81D1A7BD8225}"/>
          </ac:spMkLst>
        </pc:spChg>
      </pc:sldChg>
      <pc:sldChg chg="addSp delSp modSp">
        <pc:chgData name="Guest User" userId="S::urn:spo:anon#439ab0dab89bfb79c911f733bf3cd26fd310d33422dfe0db4c893f15e51984ac::" providerId="AD" clId="Web-{AAA144F6-15C0-4518-FBCC-21707B2E6276}" dt="2024-03-05T18:47:50.957" v="130" actId="1076"/>
        <pc:sldMkLst>
          <pc:docMk/>
          <pc:sldMk cId="353037668" sldId="261"/>
        </pc:sldMkLst>
        <pc:spChg chg="del">
          <ac:chgData name="Guest User" userId="S::urn:spo:anon#439ab0dab89bfb79c911f733bf3cd26fd310d33422dfe0db4c893f15e51984ac::" providerId="AD" clId="Web-{AAA144F6-15C0-4518-FBCC-21707B2E6276}" dt="2024-03-05T17:51:44.142" v="100"/>
          <ac:spMkLst>
            <pc:docMk/>
            <pc:sldMk cId="353037668" sldId="261"/>
            <ac:spMk id="4" creationId="{D53485FC-DF15-43EA-BEA5-75F16A25CBBC}"/>
          </ac:spMkLst>
        </pc:spChg>
        <pc:spChg chg="del mod">
          <ac:chgData name="Guest User" userId="S::urn:spo:anon#439ab0dab89bfb79c911f733bf3cd26fd310d33422dfe0db4c893f15e51984ac::" providerId="AD" clId="Web-{AAA144F6-15C0-4518-FBCC-21707B2E6276}" dt="2024-03-05T17:51:48.674" v="102"/>
          <ac:spMkLst>
            <pc:docMk/>
            <pc:sldMk cId="353037668" sldId="261"/>
            <ac:spMk id="5" creationId="{7B57C248-B7D1-4C55-8D9B-9F8C95E0C708}"/>
          </ac:spMkLst>
        </pc:spChg>
        <pc:spChg chg="del">
          <ac:chgData name="Guest User" userId="S::urn:spo:anon#439ab0dab89bfb79c911f733bf3cd26fd310d33422dfe0db4c893f15e51984ac::" providerId="AD" clId="Web-{AAA144F6-15C0-4518-FBCC-21707B2E6276}" dt="2024-03-05T17:51:51.877" v="104"/>
          <ac:spMkLst>
            <pc:docMk/>
            <pc:sldMk cId="353037668" sldId="261"/>
            <ac:spMk id="6" creationId="{5220D83F-6504-431E-8F31-801B40B2CBB1}"/>
          </ac:spMkLst>
        </pc:spChg>
        <pc:picChg chg="add del mod">
          <ac:chgData name="Guest User" userId="S::urn:spo:anon#439ab0dab89bfb79c911f733bf3cd26fd310d33422dfe0db4c893f15e51984ac::" providerId="AD" clId="Web-{AAA144F6-15C0-4518-FBCC-21707B2E6276}" dt="2024-03-05T18:47:34.425" v="124"/>
          <ac:picMkLst>
            <pc:docMk/>
            <pc:sldMk cId="353037668" sldId="261"/>
            <ac:picMk id="3" creationId="{4EC0D144-EE61-EF2B-2D93-B8957B56C8B3}"/>
          </ac:picMkLst>
        </pc:picChg>
        <pc:picChg chg="add del mod">
          <ac:chgData name="Guest User" userId="S::urn:spo:anon#439ab0dab89bfb79c911f733bf3cd26fd310d33422dfe0db4c893f15e51984ac::" providerId="AD" clId="Web-{AAA144F6-15C0-4518-FBCC-21707B2E6276}" dt="2024-03-05T17:56:26.933" v="113"/>
          <ac:picMkLst>
            <pc:docMk/>
            <pc:sldMk cId="353037668" sldId="261"/>
            <ac:picMk id="3" creationId="{FA7035DF-2A48-E539-9151-9A8651316C8E}"/>
          </ac:picMkLst>
        </pc:picChg>
        <pc:picChg chg="add mod">
          <ac:chgData name="Guest User" userId="S::urn:spo:anon#439ab0dab89bfb79c911f733bf3cd26fd310d33422dfe0db4c893f15e51984ac::" providerId="AD" clId="Web-{AAA144F6-15C0-4518-FBCC-21707B2E6276}" dt="2024-03-05T18:47:50.957" v="130" actId="1076"/>
          <ac:picMkLst>
            <pc:docMk/>
            <pc:sldMk cId="353037668" sldId="261"/>
            <ac:picMk id="4" creationId="{CCC52DC8-E677-75E0-D670-B6154B9841A4}"/>
          </ac:picMkLst>
        </pc:picChg>
        <pc:picChg chg="add del mod modCrop">
          <ac:chgData name="Guest User" userId="S::urn:spo:anon#439ab0dab89bfb79c911f733bf3cd26fd310d33422dfe0db4c893f15e51984ac::" providerId="AD" clId="Web-{AAA144F6-15C0-4518-FBCC-21707B2E6276}" dt="2024-03-05T18:47:28.331" v="122"/>
          <ac:picMkLst>
            <pc:docMk/>
            <pc:sldMk cId="353037668" sldId="261"/>
            <ac:picMk id="7" creationId="{7C6993A6-8379-4FAB-47A1-858BCB51BA70}"/>
          </ac:picMkLst>
        </pc:picChg>
      </pc:sldChg>
      <pc:sldChg chg="modSp">
        <pc:chgData name="Guest User" userId="S::urn:spo:anon#439ab0dab89bfb79c911f733bf3cd26fd310d33422dfe0db4c893f15e51984ac::" providerId="AD" clId="Web-{AAA144F6-15C0-4518-FBCC-21707B2E6276}" dt="2024-03-05T17:01:46.401" v="4" actId="1076"/>
        <pc:sldMkLst>
          <pc:docMk/>
          <pc:sldMk cId="1369765010" sldId="268"/>
        </pc:sldMkLst>
        <pc:spChg chg="mod">
          <ac:chgData name="Guest User" userId="S::urn:spo:anon#439ab0dab89bfb79c911f733bf3cd26fd310d33422dfe0db4c893f15e51984ac::" providerId="AD" clId="Web-{AAA144F6-15C0-4518-FBCC-21707B2E6276}" dt="2024-03-05T17:01:46.401" v="4" actId="1076"/>
          <ac:spMkLst>
            <pc:docMk/>
            <pc:sldMk cId="1369765010" sldId="268"/>
            <ac:spMk id="10" creationId="{630D3451-B8D2-47D4-AF89-17763AA23EEE}"/>
          </ac:spMkLst>
        </pc:spChg>
      </pc:sldChg>
      <pc:sldChg chg="modSp">
        <pc:chgData name="Guest User" userId="S::urn:spo:anon#439ab0dab89bfb79c911f733bf3cd26fd310d33422dfe0db4c893f15e51984ac::" providerId="AD" clId="Web-{AAA144F6-15C0-4518-FBCC-21707B2E6276}" dt="2024-03-05T17:48:46.683" v="99" actId="20577"/>
        <pc:sldMkLst>
          <pc:docMk/>
          <pc:sldMk cId="2117641806" sldId="269"/>
        </pc:sldMkLst>
        <pc:spChg chg="mod">
          <ac:chgData name="Guest User" userId="S::urn:spo:anon#439ab0dab89bfb79c911f733bf3cd26fd310d33422dfe0db4c893f15e51984ac::" providerId="AD" clId="Web-{AAA144F6-15C0-4518-FBCC-21707B2E6276}" dt="2024-03-05T17:48:29.027" v="75" actId="20577"/>
          <ac:spMkLst>
            <pc:docMk/>
            <pc:sldMk cId="2117641806" sldId="269"/>
            <ac:spMk id="48" creationId="{15028D40-25CE-4504-9BA7-40D6B6958A12}"/>
          </ac:spMkLst>
        </pc:spChg>
        <pc:spChg chg="mod">
          <ac:chgData name="Guest User" userId="S::urn:spo:anon#439ab0dab89bfb79c911f733bf3cd26fd310d33422dfe0db4c893f15e51984ac::" providerId="AD" clId="Web-{AAA144F6-15C0-4518-FBCC-21707B2E6276}" dt="2024-03-05T17:48:37.683" v="91" actId="20577"/>
          <ac:spMkLst>
            <pc:docMk/>
            <pc:sldMk cId="2117641806" sldId="269"/>
            <ac:spMk id="68" creationId="{FB4A8615-3541-4C1E-95EB-733D96B8BDDB}"/>
          </ac:spMkLst>
        </pc:spChg>
        <pc:spChg chg="mod">
          <ac:chgData name="Guest User" userId="S::urn:spo:anon#439ab0dab89bfb79c911f733bf3cd26fd310d33422dfe0db4c893f15e51984ac::" providerId="AD" clId="Web-{AAA144F6-15C0-4518-FBCC-21707B2E6276}" dt="2024-03-05T17:48:46.683" v="99" actId="20577"/>
          <ac:spMkLst>
            <pc:docMk/>
            <pc:sldMk cId="2117641806" sldId="269"/>
            <ac:spMk id="71" creationId="{5C911013-2F56-4BF3-839E-909E070572EA}"/>
          </ac:spMkLst>
        </pc:spChg>
      </pc:sldChg>
      <pc:sldChg chg="addSp delSp modSp">
        <pc:chgData name="Guest User" userId="S::urn:spo:anon#439ab0dab89bfb79c911f733bf3cd26fd310d33422dfe0db4c893f15e51984ac::" providerId="AD" clId="Web-{AAA144F6-15C0-4518-FBCC-21707B2E6276}" dt="2024-03-05T18:49:08.662" v="158"/>
        <pc:sldMkLst>
          <pc:docMk/>
          <pc:sldMk cId="123717037" sldId="271"/>
        </pc:sldMkLst>
        <pc:spChg chg="mod">
          <ac:chgData name="Guest User" userId="S::urn:spo:anon#439ab0dab89bfb79c911f733bf3cd26fd310d33422dfe0db4c893f15e51984ac::" providerId="AD" clId="Web-{AAA144F6-15C0-4518-FBCC-21707B2E6276}" dt="2024-03-05T18:48:08.582" v="143" actId="20577"/>
          <ac:spMkLst>
            <pc:docMk/>
            <pc:sldMk cId="123717037" sldId="271"/>
            <ac:spMk id="2" creationId="{AF8209D0-6D70-4F9E-9863-BBAA74CEA75E}"/>
          </ac:spMkLst>
        </pc:spChg>
        <pc:picChg chg="add del mod">
          <ac:chgData name="Guest User" userId="S::urn:spo:anon#439ab0dab89bfb79c911f733bf3cd26fd310d33422dfe0db4c893f15e51984ac::" providerId="AD" clId="Web-{AAA144F6-15C0-4518-FBCC-21707B2E6276}" dt="2024-03-05T18:48:12.879" v="145"/>
          <ac:picMkLst>
            <pc:docMk/>
            <pc:sldMk cId="123717037" sldId="271"/>
            <ac:picMk id="3" creationId="{9033E5FF-6990-0169-B664-FF6B23B00AD5}"/>
          </ac:picMkLst>
        </pc:picChg>
        <pc:picChg chg="add mod">
          <ac:chgData name="Guest User" userId="S::urn:spo:anon#439ab0dab89bfb79c911f733bf3cd26fd310d33422dfe0db4c893f15e51984ac::" providerId="AD" clId="Web-{AAA144F6-15C0-4518-FBCC-21707B2E6276}" dt="2024-03-05T18:48:17.161" v="146" actId="1076"/>
          <ac:picMkLst>
            <pc:docMk/>
            <pc:sldMk cId="123717037" sldId="271"/>
            <ac:picMk id="4" creationId="{1990DFD1-1DA1-5B89-1879-5E6A75A585A5}"/>
          </ac:picMkLst>
        </pc:picChg>
        <pc:picChg chg="add del mod">
          <ac:chgData name="Guest User" userId="S::urn:spo:anon#439ab0dab89bfb79c911f733bf3cd26fd310d33422dfe0db4c893f15e51984ac::" providerId="AD" clId="Web-{AAA144F6-15C0-4518-FBCC-21707B2E6276}" dt="2024-03-05T18:49:08.662" v="158"/>
          <ac:picMkLst>
            <pc:docMk/>
            <pc:sldMk cId="123717037" sldId="271"/>
            <ac:picMk id="5" creationId="{9B0C20A7-E79E-2922-DB96-538156A70503}"/>
          </ac:picMkLst>
        </pc:picChg>
      </pc:sldChg>
      <pc:sldChg chg="new del">
        <pc:chgData name="Guest User" userId="S::urn:spo:anon#439ab0dab89bfb79c911f733bf3cd26fd310d33422dfe0db4c893f15e51984ac::" providerId="AD" clId="Web-{AAA144F6-15C0-4518-FBCC-21707B2E6276}" dt="2024-03-05T18:48:35.880" v="150"/>
        <pc:sldMkLst>
          <pc:docMk/>
          <pc:sldMk cId="372123344" sldId="272"/>
        </pc:sldMkLst>
      </pc:sldChg>
      <pc:sldChg chg="delSp modSp add replId">
        <pc:chgData name="Guest User" userId="S::urn:spo:anon#439ab0dab89bfb79c911f733bf3cd26fd310d33422dfe0db4c893f15e51984ac::" providerId="AD" clId="Web-{AAA144F6-15C0-4518-FBCC-21707B2E6276}" dt="2024-03-05T18:48:53.412" v="157" actId="1076"/>
        <pc:sldMkLst>
          <pc:docMk/>
          <pc:sldMk cId="1419266491" sldId="273"/>
        </pc:sldMkLst>
        <pc:spChg chg="mod">
          <ac:chgData name="Guest User" userId="S::urn:spo:anon#439ab0dab89bfb79c911f733bf3cd26fd310d33422dfe0db4c893f15e51984ac::" providerId="AD" clId="Web-{AAA144F6-15C0-4518-FBCC-21707B2E6276}" dt="2024-03-05T18:48:40.989" v="151" actId="20577"/>
          <ac:spMkLst>
            <pc:docMk/>
            <pc:sldMk cId="1419266491" sldId="273"/>
            <ac:spMk id="2" creationId="{AF8209D0-6D70-4F9E-9863-BBAA74CEA75E}"/>
          </ac:spMkLst>
        </pc:spChg>
        <pc:picChg chg="del">
          <ac:chgData name="Guest User" userId="S::urn:spo:anon#439ab0dab89bfb79c911f733bf3cd26fd310d33422dfe0db4c893f15e51984ac::" providerId="AD" clId="Web-{AAA144F6-15C0-4518-FBCC-21707B2E6276}" dt="2024-03-05T18:48:43.349" v="152"/>
          <ac:picMkLst>
            <pc:docMk/>
            <pc:sldMk cId="1419266491" sldId="273"/>
            <ac:picMk id="4" creationId="{1990DFD1-1DA1-5B89-1879-5E6A75A585A5}"/>
          </ac:picMkLst>
        </pc:picChg>
        <pc:picChg chg="mod">
          <ac:chgData name="Guest User" userId="S::urn:spo:anon#439ab0dab89bfb79c911f733bf3cd26fd310d33422dfe0db4c893f15e51984ac::" providerId="AD" clId="Web-{AAA144F6-15C0-4518-FBCC-21707B2E6276}" dt="2024-03-05T18:48:53.412" v="157" actId="1076"/>
          <ac:picMkLst>
            <pc:docMk/>
            <pc:sldMk cId="1419266491" sldId="273"/>
            <ac:picMk id="5" creationId="{9B0C20A7-E79E-2922-DB96-538156A70503}"/>
          </ac:picMkLst>
        </pc:picChg>
      </pc:sldChg>
    </pc:docChg>
  </pc:docChgLst>
  <pc:docChgLst>
    <pc:chgData name="Guest User" userId="S::urn:spo:anon#439ab0dab89bfb79c911f733bf3cd26fd310d33422dfe0db4c893f15e51984ac::" providerId="AD" clId="Web-{2E4566C4-8922-D970-D595-820499782C68}"/>
    <pc:docChg chg="addSld delSld modSld sldOrd">
      <pc:chgData name="Guest User" userId="S::urn:spo:anon#439ab0dab89bfb79c911f733bf3cd26fd310d33422dfe0db4c893f15e51984ac::" providerId="AD" clId="Web-{2E4566C4-8922-D970-D595-820499782C68}" dt="2024-03-07T14:16:02.703" v="9" actId="1076"/>
      <pc:docMkLst>
        <pc:docMk/>
      </pc:docMkLst>
      <pc:sldChg chg="addSp delSp modSp ord">
        <pc:chgData name="Guest User" userId="S::urn:spo:anon#439ab0dab89bfb79c911f733bf3cd26fd310d33422dfe0db4c893f15e51984ac::" providerId="AD" clId="Web-{2E4566C4-8922-D970-D595-820499782C68}" dt="2024-03-07T14:16:02.703" v="9" actId="1076"/>
        <pc:sldMkLst>
          <pc:docMk/>
          <pc:sldMk cId="353037668" sldId="261"/>
        </pc:sldMkLst>
        <pc:spChg chg="mod">
          <ac:chgData name="Guest User" userId="S::urn:spo:anon#439ab0dab89bfb79c911f733bf3cd26fd310d33422dfe0db4c893f15e51984ac::" providerId="AD" clId="Web-{2E4566C4-8922-D970-D595-820499782C68}" dt="2024-03-07T14:15:09.202" v="6" actId="20577"/>
          <ac:spMkLst>
            <pc:docMk/>
            <pc:sldMk cId="353037668" sldId="261"/>
            <ac:spMk id="2" creationId="{AF8209D0-6D70-4F9E-9863-BBAA74CEA75E}"/>
          </ac:spMkLst>
        </pc:spChg>
        <pc:picChg chg="add mod">
          <ac:chgData name="Guest User" userId="S::urn:spo:anon#439ab0dab89bfb79c911f733bf3cd26fd310d33422dfe0db4c893f15e51984ac::" providerId="AD" clId="Web-{2E4566C4-8922-D970-D595-820499782C68}" dt="2024-03-07T14:16:02.703" v="9" actId="1076"/>
          <ac:picMkLst>
            <pc:docMk/>
            <pc:sldMk cId="353037668" sldId="261"/>
            <ac:picMk id="3" creationId="{50E8DD80-51E7-16B9-35D9-731D684D8E12}"/>
          </ac:picMkLst>
        </pc:picChg>
        <pc:picChg chg="del">
          <ac:chgData name="Guest User" userId="S::urn:spo:anon#439ab0dab89bfb79c911f733bf3cd26fd310d33422dfe0db4c893f15e51984ac::" providerId="AD" clId="Web-{2E4566C4-8922-D970-D595-820499782C68}" dt="2024-03-07T14:15:11.108" v="7"/>
          <ac:picMkLst>
            <pc:docMk/>
            <pc:sldMk cId="353037668" sldId="261"/>
            <ac:picMk id="4" creationId="{CCC52DC8-E677-75E0-D670-B6154B9841A4}"/>
          </ac:picMkLst>
        </pc:picChg>
      </pc:sldChg>
      <pc:sldChg chg="del">
        <pc:chgData name="Guest User" userId="S::urn:spo:anon#439ab0dab89bfb79c911f733bf3cd26fd310d33422dfe0db4c893f15e51984ac::" providerId="AD" clId="Web-{2E4566C4-8922-D970-D595-820499782C68}" dt="2024-03-07T14:14:54.529" v="3"/>
        <pc:sldMkLst>
          <pc:docMk/>
          <pc:sldMk cId="3022187694" sldId="265"/>
        </pc:sldMkLst>
      </pc:sldChg>
      <pc:sldChg chg="add ord replId">
        <pc:chgData name="Guest User" userId="S::urn:spo:anon#439ab0dab89bfb79c911f733bf3cd26fd310d33422dfe0db4c893f15e51984ac::" providerId="AD" clId="Web-{2E4566C4-8922-D970-D595-820499782C68}" dt="2024-03-07T14:14:34.310" v="1"/>
        <pc:sldMkLst>
          <pc:docMk/>
          <pc:sldMk cId="3944162283" sldId="276"/>
        </pc:sldMkLst>
      </pc:sldChg>
      <pc:sldChg chg="add replId">
        <pc:chgData name="Guest User" userId="S::urn:spo:anon#439ab0dab89bfb79c911f733bf3cd26fd310d33422dfe0db4c893f15e51984ac::" providerId="AD" clId="Web-{2E4566C4-8922-D970-D595-820499782C68}" dt="2024-03-07T14:14:53.201" v="2"/>
        <pc:sldMkLst>
          <pc:docMk/>
          <pc:sldMk cId="3663512246" sldId="277"/>
        </pc:sldMkLst>
      </pc:sldChg>
    </pc:docChg>
  </pc:docChgLst>
  <pc:docChgLst>
    <pc:chgData name="Scott, Myles B." userId="S::scottm35@my.erau.edu::dd8bdf4c-45dd-492e-85c1-18259e362b68" providerId="AD" clId="Web-{A355916D-80ED-434E-8179-2DAEDE209FD3}"/>
    <pc:docChg chg="addSld delSld modSld">
      <pc:chgData name="Scott, Myles B." userId="S::scottm35@my.erau.edu::dd8bdf4c-45dd-492e-85c1-18259e362b68" providerId="AD" clId="Web-{A355916D-80ED-434E-8179-2DAEDE209FD3}" dt="2024-03-05T02:31:00.665" v="45" actId="1076"/>
      <pc:docMkLst>
        <pc:docMk/>
      </pc:docMkLst>
      <pc:sldChg chg="modSp del">
        <pc:chgData name="Scott, Myles B." userId="S::scottm35@my.erau.edu::dd8bdf4c-45dd-492e-85c1-18259e362b68" providerId="AD" clId="Web-{A355916D-80ED-434E-8179-2DAEDE209FD3}" dt="2024-03-05T02:17:59.812" v="3"/>
        <pc:sldMkLst>
          <pc:docMk/>
          <pc:sldMk cId="109857222" sldId="256"/>
        </pc:sldMkLst>
        <pc:spChg chg="mod">
          <ac:chgData name="Scott, Myles B." userId="S::scottm35@my.erau.edu::dd8bdf4c-45dd-492e-85c1-18259e362b68" providerId="AD" clId="Web-{A355916D-80ED-434E-8179-2DAEDE209FD3}" dt="2024-03-05T02:17:46.874" v="2" actId="20577"/>
          <ac:spMkLst>
            <pc:docMk/>
            <pc:sldMk cId="109857222" sldId="256"/>
            <ac:spMk id="3" creationId="{00000000-0000-0000-0000-000000000000}"/>
          </ac:spMkLst>
        </pc:spChg>
      </pc:sldChg>
      <pc:sldChg chg="modSp new">
        <pc:chgData name="Scott, Myles B." userId="S::scottm35@my.erau.edu::dd8bdf4c-45dd-492e-85c1-18259e362b68" providerId="AD" clId="Web-{A355916D-80ED-434E-8179-2DAEDE209FD3}" dt="2024-03-05T02:18:32.579" v="9" actId="20577"/>
        <pc:sldMkLst>
          <pc:docMk/>
          <pc:sldMk cId="695208237" sldId="256"/>
        </pc:sldMkLst>
        <pc:spChg chg="mod">
          <ac:chgData name="Scott, Myles B." userId="S::scottm35@my.erau.edu::dd8bdf4c-45dd-492e-85c1-18259e362b68" providerId="AD" clId="Web-{A355916D-80ED-434E-8179-2DAEDE209FD3}" dt="2024-03-05T02:18:32.579" v="9" actId="20577"/>
          <ac:spMkLst>
            <pc:docMk/>
            <pc:sldMk cId="695208237" sldId="256"/>
            <ac:spMk id="3" creationId="{7B0E08E4-BA2F-1F18-1265-19FAF9D76109}"/>
          </ac:spMkLst>
        </pc:spChg>
      </pc:sldChg>
      <pc:sldChg chg="modSp new">
        <pc:chgData name="Scott, Myles B." userId="S::scottm35@my.erau.edu::dd8bdf4c-45dd-492e-85c1-18259e362b68" providerId="AD" clId="Web-{A355916D-80ED-434E-8179-2DAEDE209FD3}" dt="2024-03-05T02:29:52.928" v="23" actId="20577"/>
        <pc:sldMkLst>
          <pc:docMk/>
          <pc:sldMk cId="2489048831" sldId="257"/>
        </pc:sldMkLst>
        <pc:spChg chg="mod">
          <ac:chgData name="Scott, Myles B." userId="S::scottm35@my.erau.edu::dd8bdf4c-45dd-492e-85c1-18259e362b68" providerId="AD" clId="Web-{A355916D-80ED-434E-8179-2DAEDE209FD3}" dt="2024-03-05T02:29:52.928" v="23" actId="20577"/>
          <ac:spMkLst>
            <pc:docMk/>
            <pc:sldMk cId="2489048831" sldId="257"/>
            <ac:spMk id="2" creationId="{E8ED0AD1-23C6-3FAA-0EF6-343FD2AB3474}"/>
          </ac:spMkLst>
        </pc:spChg>
        <pc:spChg chg="mod">
          <ac:chgData name="Scott, Myles B." userId="S::scottm35@my.erau.edu::dd8bdf4c-45dd-492e-85c1-18259e362b68" providerId="AD" clId="Web-{A355916D-80ED-434E-8179-2DAEDE209FD3}" dt="2024-03-05T02:21:41.116" v="20" actId="20577"/>
          <ac:spMkLst>
            <pc:docMk/>
            <pc:sldMk cId="2489048831" sldId="257"/>
            <ac:spMk id="3" creationId="{E2A3B111-92C1-AC38-C65B-945B9CBF8E25}"/>
          </ac:spMkLst>
        </pc:spChg>
      </pc:sldChg>
      <pc:sldChg chg="addSp delSp modSp new">
        <pc:chgData name="Scott, Myles B." userId="S::scottm35@my.erau.edu::dd8bdf4c-45dd-492e-85c1-18259e362b68" providerId="AD" clId="Web-{A355916D-80ED-434E-8179-2DAEDE209FD3}" dt="2024-03-05T02:31:00.665" v="45" actId="1076"/>
        <pc:sldMkLst>
          <pc:docMk/>
          <pc:sldMk cId="1687714035" sldId="258"/>
        </pc:sldMkLst>
        <pc:spChg chg="mod">
          <ac:chgData name="Scott, Myles B." userId="S::scottm35@my.erau.edu::dd8bdf4c-45dd-492e-85c1-18259e362b68" providerId="AD" clId="Web-{A355916D-80ED-434E-8179-2DAEDE209FD3}" dt="2024-03-05T02:30:00.319" v="28" actId="20577"/>
          <ac:spMkLst>
            <pc:docMk/>
            <pc:sldMk cId="1687714035" sldId="258"/>
            <ac:spMk id="2" creationId="{83ADCFA2-604A-35DA-56AD-9F1913DB5313}"/>
          </ac:spMkLst>
        </pc:spChg>
        <pc:spChg chg="del mod">
          <ac:chgData name="Scott, Myles B." userId="S::scottm35@my.erau.edu::dd8bdf4c-45dd-492e-85c1-18259e362b68" providerId="AD" clId="Web-{A355916D-80ED-434E-8179-2DAEDE209FD3}" dt="2024-03-05T02:30:56.462" v="43"/>
          <ac:spMkLst>
            <pc:docMk/>
            <pc:sldMk cId="1687714035" sldId="258"/>
            <ac:spMk id="3" creationId="{5C754781-C753-D7B8-1CD8-42AF3994F5E8}"/>
          </ac:spMkLst>
        </pc:spChg>
        <pc:spChg chg="add mod">
          <ac:chgData name="Scott, Myles B." userId="S::scottm35@my.erau.edu::dd8bdf4c-45dd-492e-85c1-18259e362b68" providerId="AD" clId="Web-{A355916D-80ED-434E-8179-2DAEDE209FD3}" dt="2024-03-05T02:30:29.836" v="41" actId="14100"/>
          <ac:spMkLst>
            <pc:docMk/>
            <pc:sldMk cId="1687714035" sldId="258"/>
            <ac:spMk id="4" creationId="{E1B4C5A2-BCCB-0875-977C-17387805AA71}"/>
          </ac:spMkLst>
        </pc:spChg>
        <pc:spChg chg="add mod">
          <ac:chgData name="Scott, Myles B." userId="S::scottm35@my.erau.edu::dd8bdf4c-45dd-492e-85c1-18259e362b68" providerId="AD" clId="Web-{A355916D-80ED-434E-8179-2DAEDE209FD3}" dt="2024-03-05T02:30:32.008" v="42" actId="1076"/>
          <ac:spMkLst>
            <pc:docMk/>
            <pc:sldMk cId="1687714035" sldId="258"/>
            <ac:spMk id="5" creationId="{1B9C9823-63FB-909F-D4FC-44B448DD4A18}"/>
          </ac:spMkLst>
        </pc:spChg>
        <pc:spChg chg="add mod">
          <ac:chgData name="Scott, Myles B." userId="S::scottm35@my.erau.edu::dd8bdf4c-45dd-492e-85c1-18259e362b68" providerId="AD" clId="Web-{A355916D-80ED-434E-8179-2DAEDE209FD3}" dt="2024-03-05T02:30:24.476" v="37" actId="1076"/>
          <ac:spMkLst>
            <pc:docMk/>
            <pc:sldMk cId="1687714035" sldId="258"/>
            <ac:spMk id="6" creationId="{B68E65BF-1384-66EE-3542-221C57004846}"/>
          </ac:spMkLst>
        </pc:spChg>
        <pc:picChg chg="add mod ord">
          <ac:chgData name="Scott, Myles B." userId="S::scottm35@my.erau.edu::dd8bdf4c-45dd-492e-85c1-18259e362b68" providerId="AD" clId="Web-{A355916D-80ED-434E-8179-2DAEDE209FD3}" dt="2024-03-05T02:31:00.665" v="45" actId="1076"/>
          <ac:picMkLst>
            <pc:docMk/>
            <pc:sldMk cId="1687714035" sldId="258"/>
            <ac:picMk id="7" creationId="{F5AABA26-0885-3652-FB95-E00AA606E503}"/>
          </ac:picMkLst>
        </pc:picChg>
      </pc:sldChg>
    </pc:docChg>
  </pc:docChgLst>
  <pc:docChgLst>
    <pc:chgData name="Scott, Myles B." userId="dd8bdf4c-45dd-492e-85c1-18259e362b68" providerId="ADAL" clId="{6DCA33B6-1EF2-4D45-B219-C1F060C9C3A1}"/>
    <pc:docChg chg="undo custSel addSld delSld modSld sldOrd modMainMaster">
      <pc:chgData name="Scott, Myles B." userId="dd8bdf4c-45dd-492e-85c1-18259e362b68" providerId="ADAL" clId="{6DCA33B6-1EF2-4D45-B219-C1F060C9C3A1}" dt="2024-03-05T10:48:47.950" v="3319" actId="122"/>
      <pc:docMkLst>
        <pc:docMk/>
      </pc:docMkLst>
      <pc:sldChg chg="addSp delSp modSp setBg">
        <pc:chgData name="Scott, Myles B." userId="dd8bdf4c-45dd-492e-85c1-18259e362b68" providerId="ADAL" clId="{6DCA33B6-1EF2-4D45-B219-C1F060C9C3A1}" dt="2024-03-05T10:27:48.435" v="3031"/>
        <pc:sldMkLst>
          <pc:docMk/>
          <pc:sldMk cId="695208237" sldId="256"/>
        </pc:sldMkLst>
        <pc:spChg chg="add del mod ord">
          <ac:chgData name="Scott, Myles B." userId="dd8bdf4c-45dd-492e-85c1-18259e362b68" providerId="ADAL" clId="{6DCA33B6-1EF2-4D45-B219-C1F060C9C3A1}" dt="2024-03-05T08:46:29.769" v="1498" actId="478"/>
          <ac:spMkLst>
            <pc:docMk/>
            <pc:sldMk cId="695208237" sldId="256"/>
            <ac:spMk id="2" creationId="{D18CE557-A05F-4117-ABF9-1D34C5744B0C}"/>
          </ac:spMkLst>
        </pc:spChg>
        <pc:spChg chg="add del mod">
          <ac:chgData name="Scott, Myles B." userId="dd8bdf4c-45dd-492e-85c1-18259e362b68" providerId="ADAL" clId="{6DCA33B6-1EF2-4D45-B219-C1F060C9C3A1}" dt="2024-03-05T08:10:07.490" v="582"/>
          <ac:spMkLst>
            <pc:docMk/>
            <pc:sldMk cId="695208237" sldId="256"/>
            <ac:spMk id="3" creationId="{D4989768-670B-4514-A4C4-96C35D1DB838}"/>
          </ac:spMkLst>
        </pc:spChg>
        <pc:spChg chg="mod ord">
          <ac:chgData name="Scott, Myles B." userId="dd8bdf4c-45dd-492e-85c1-18259e362b68" providerId="ADAL" clId="{6DCA33B6-1EF2-4D45-B219-C1F060C9C3A1}" dt="2024-03-05T09:04:25.221" v="1945" actId="1076"/>
          <ac:spMkLst>
            <pc:docMk/>
            <pc:sldMk cId="695208237" sldId="256"/>
            <ac:spMk id="4" creationId="{BAC37092-5B7D-40FB-92D0-11418E2E6D1E}"/>
          </ac:spMkLst>
        </pc:spChg>
        <pc:spChg chg="add mod">
          <ac:chgData name="Scott, Myles B." userId="dd8bdf4c-45dd-492e-85c1-18259e362b68" providerId="ADAL" clId="{6DCA33B6-1EF2-4D45-B219-C1F060C9C3A1}" dt="2024-03-05T09:04:25.221" v="1945" actId="1076"/>
          <ac:spMkLst>
            <pc:docMk/>
            <pc:sldMk cId="695208237" sldId="256"/>
            <ac:spMk id="5" creationId="{C20E9122-C316-411E-90D4-B2F64FD1BB54}"/>
          </ac:spMkLst>
        </pc:spChg>
        <pc:spChg chg="del mod">
          <ac:chgData name="Scott, Myles B." userId="dd8bdf4c-45dd-492e-85c1-18259e362b68" providerId="ADAL" clId="{6DCA33B6-1EF2-4D45-B219-C1F060C9C3A1}" dt="2024-03-05T08:46:34.409" v="1500" actId="478"/>
          <ac:spMkLst>
            <pc:docMk/>
            <pc:sldMk cId="695208237" sldId="256"/>
            <ac:spMk id="10" creationId="{44705B66-A528-400E-A75E-E78A939C3455}"/>
          </ac:spMkLst>
        </pc:spChg>
        <pc:spChg chg="mod">
          <ac:chgData name="Scott, Myles B." userId="dd8bdf4c-45dd-492e-85c1-18259e362b68" providerId="ADAL" clId="{6DCA33B6-1EF2-4D45-B219-C1F060C9C3A1}" dt="2024-03-05T08:11:34.321" v="701" actId="1076"/>
          <ac:spMkLst>
            <pc:docMk/>
            <pc:sldMk cId="695208237" sldId="256"/>
            <ac:spMk id="12" creationId="{A852FE18-940C-4153-B6DD-BF36C7A0D515}"/>
          </ac:spMkLst>
        </pc:spChg>
        <pc:spChg chg="add del mod ord">
          <ac:chgData name="Scott, Myles B." userId="dd8bdf4c-45dd-492e-85c1-18259e362b68" providerId="ADAL" clId="{6DCA33B6-1EF2-4D45-B219-C1F060C9C3A1}" dt="2024-03-05T09:03:42.759" v="1940" actId="478"/>
          <ac:spMkLst>
            <pc:docMk/>
            <pc:sldMk cId="695208237" sldId="256"/>
            <ac:spMk id="15" creationId="{D4171E1C-A8B3-493E-90FE-A9D861EB890E}"/>
          </ac:spMkLst>
        </pc:spChg>
        <pc:grpChg chg="del">
          <ac:chgData name="Scott, Myles B." userId="dd8bdf4c-45dd-492e-85c1-18259e362b68" providerId="ADAL" clId="{6DCA33B6-1EF2-4D45-B219-C1F060C9C3A1}" dt="2024-03-05T07:59:43.509" v="332" actId="478"/>
          <ac:grpSpMkLst>
            <pc:docMk/>
            <pc:sldMk cId="695208237" sldId="256"/>
            <ac:grpSpMk id="14" creationId="{18BAFC63-E497-422A-B6BA-0ED1B93545F6}"/>
          </ac:grpSpMkLst>
        </pc:grpChg>
        <pc:picChg chg="add mod ord modCrop">
          <ac:chgData name="Scott, Myles B." userId="dd8bdf4c-45dd-492e-85c1-18259e362b68" providerId="ADAL" clId="{6DCA33B6-1EF2-4D45-B219-C1F060C9C3A1}" dt="2024-03-05T09:09:43.856" v="1981" actId="1076"/>
          <ac:picMkLst>
            <pc:docMk/>
            <pc:sldMk cId="695208237" sldId="256"/>
            <ac:picMk id="9" creationId="{407320F0-7586-484D-BA51-CADABB899D18}"/>
          </ac:picMkLst>
        </pc:picChg>
        <pc:picChg chg="del mod ord">
          <ac:chgData name="Scott, Myles B." userId="dd8bdf4c-45dd-492e-85c1-18259e362b68" providerId="ADAL" clId="{6DCA33B6-1EF2-4D45-B219-C1F060C9C3A1}" dt="2024-03-05T08:15:18.448" v="783" actId="478"/>
          <ac:picMkLst>
            <pc:docMk/>
            <pc:sldMk cId="695208237" sldId="256"/>
            <ac:picMk id="11" creationId="{80F83581-6750-4DA2-8BA2-9546C2AFB404}"/>
          </ac:picMkLst>
        </pc:picChg>
        <pc:picChg chg="add del mod ord">
          <ac:chgData name="Scott, Myles B." userId="dd8bdf4c-45dd-492e-85c1-18259e362b68" providerId="ADAL" clId="{6DCA33B6-1EF2-4D45-B219-C1F060C9C3A1}" dt="2024-03-05T08:46:30.988" v="1499" actId="478"/>
          <ac:picMkLst>
            <pc:docMk/>
            <pc:sldMk cId="695208237" sldId="256"/>
            <ac:picMk id="13" creationId="{BA45E48A-4B97-419F-B0FD-3C478533CBD6}"/>
          </ac:picMkLst>
        </pc:picChg>
        <pc:picChg chg="add del mod ord">
          <ac:chgData name="Scott, Myles B." userId="dd8bdf4c-45dd-492e-85c1-18259e362b68" providerId="ADAL" clId="{6DCA33B6-1EF2-4D45-B219-C1F060C9C3A1}" dt="2024-03-05T09:04:12.083" v="1944" actId="478"/>
          <ac:picMkLst>
            <pc:docMk/>
            <pc:sldMk cId="695208237" sldId="256"/>
            <ac:picMk id="17" creationId="{DD5014A5-9618-48B5-8E31-391AAE7EBB3B}"/>
          </ac:picMkLst>
        </pc:picChg>
        <pc:picChg chg="add del mod ord">
          <ac:chgData name="Scott, Myles B." userId="dd8bdf4c-45dd-492e-85c1-18259e362b68" providerId="ADAL" clId="{6DCA33B6-1EF2-4D45-B219-C1F060C9C3A1}" dt="2024-03-05T09:49:50.332" v="2356" actId="478"/>
          <ac:picMkLst>
            <pc:docMk/>
            <pc:sldMk cId="695208237" sldId="256"/>
            <ac:picMk id="18" creationId="{E61E24A2-8C47-4549-A7B2-480328A310E9}"/>
          </ac:picMkLst>
        </pc:picChg>
      </pc:sldChg>
      <pc:sldChg chg="addSp delSp modSp ord modTransition">
        <pc:chgData name="Scott, Myles B." userId="dd8bdf4c-45dd-492e-85c1-18259e362b68" providerId="ADAL" clId="{6DCA33B6-1EF2-4D45-B219-C1F060C9C3A1}" dt="2024-03-05T09:48:53.678" v="2348"/>
        <pc:sldMkLst>
          <pc:docMk/>
          <pc:sldMk cId="2489048831" sldId="257"/>
        </pc:sldMkLst>
        <pc:spChg chg="mod">
          <ac:chgData name="Scott, Myles B." userId="dd8bdf4c-45dd-492e-85c1-18259e362b68" providerId="ADAL" clId="{6DCA33B6-1EF2-4D45-B219-C1F060C9C3A1}" dt="2024-03-05T09:17:17.822" v="2045" actId="403"/>
          <ac:spMkLst>
            <pc:docMk/>
            <pc:sldMk cId="2489048831" sldId="257"/>
            <ac:spMk id="2" creationId="{E8ED0AD1-23C6-3FAA-0EF6-343FD2AB3474}"/>
          </ac:spMkLst>
        </pc:spChg>
        <pc:spChg chg="mod">
          <ac:chgData name="Scott, Myles B." userId="dd8bdf4c-45dd-492e-85c1-18259e362b68" providerId="ADAL" clId="{6DCA33B6-1EF2-4D45-B219-C1F060C9C3A1}" dt="2024-03-05T09:01:21.057" v="1930" actId="1076"/>
          <ac:spMkLst>
            <pc:docMk/>
            <pc:sldMk cId="2489048831" sldId="257"/>
            <ac:spMk id="3" creationId="{E2A3B111-92C1-AC38-C65B-945B9CBF8E25}"/>
          </ac:spMkLst>
        </pc:spChg>
        <pc:spChg chg="add mod">
          <ac:chgData name="Scott, Myles B." userId="dd8bdf4c-45dd-492e-85c1-18259e362b68" providerId="ADAL" clId="{6DCA33B6-1EF2-4D45-B219-C1F060C9C3A1}" dt="2024-03-05T09:19:12.812" v="2064" actId="164"/>
          <ac:spMkLst>
            <pc:docMk/>
            <pc:sldMk cId="2489048831" sldId="257"/>
            <ac:spMk id="5" creationId="{38044307-12D8-47D8-B20E-0280C0B8AB4B}"/>
          </ac:spMkLst>
        </pc:spChg>
        <pc:spChg chg="add del mod">
          <ac:chgData name="Scott, Myles B." userId="dd8bdf4c-45dd-492e-85c1-18259e362b68" providerId="ADAL" clId="{6DCA33B6-1EF2-4D45-B219-C1F060C9C3A1}" dt="2024-03-05T09:18:08.395" v="2050" actId="478"/>
          <ac:spMkLst>
            <pc:docMk/>
            <pc:sldMk cId="2489048831" sldId="257"/>
            <ac:spMk id="6" creationId="{71E7ECB5-883F-49CE-A3E9-EB646CFC4015}"/>
          </ac:spMkLst>
        </pc:spChg>
        <pc:spChg chg="add mod">
          <ac:chgData name="Scott, Myles B." userId="dd8bdf4c-45dd-492e-85c1-18259e362b68" providerId="ADAL" clId="{6DCA33B6-1EF2-4D45-B219-C1F060C9C3A1}" dt="2024-03-05T09:19:12.812" v="2064" actId="164"/>
          <ac:spMkLst>
            <pc:docMk/>
            <pc:sldMk cId="2489048831" sldId="257"/>
            <ac:spMk id="7" creationId="{5FA1B1CD-9CDE-4781-B162-DA1DB6F70517}"/>
          </ac:spMkLst>
        </pc:spChg>
        <pc:spChg chg="add mod">
          <ac:chgData name="Scott, Myles B." userId="dd8bdf4c-45dd-492e-85c1-18259e362b68" providerId="ADAL" clId="{6DCA33B6-1EF2-4D45-B219-C1F060C9C3A1}" dt="2024-03-05T09:24:50.018" v="2112" actId="1076"/>
          <ac:spMkLst>
            <pc:docMk/>
            <pc:sldMk cId="2489048831" sldId="257"/>
            <ac:spMk id="21" creationId="{43511A54-EF54-4EBF-A837-6D7555FB837F}"/>
          </ac:spMkLst>
        </pc:spChg>
        <pc:spChg chg="add del mod">
          <ac:chgData name="Scott, Myles B." userId="dd8bdf4c-45dd-492e-85c1-18259e362b68" providerId="ADAL" clId="{6DCA33B6-1EF2-4D45-B219-C1F060C9C3A1}" dt="2024-03-05T09:45:03.524" v="2339" actId="478"/>
          <ac:spMkLst>
            <pc:docMk/>
            <pc:sldMk cId="2489048831" sldId="257"/>
            <ac:spMk id="30" creationId="{3E51162A-34A8-432B-BE8E-3CAE3CA810B9}"/>
          </ac:spMkLst>
        </pc:spChg>
        <pc:grpChg chg="add mod">
          <ac:chgData name="Scott, Myles B." userId="dd8bdf4c-45dd-492e-85c1-18259e362b68" providerId="ADAL" clId="{6DCA33B6-1EF2-4D45-B219-C1F060C9C3A1}" dt="2024-03-05T09:37:41.933" v="2256" actId="164"/>
          <ac:grpSpMkLst>
            <pc:docMk/>
            <pc:sldMk cId="2489048831" sldId="257"/>
            <ac:grpSpMk id="8" creationId="{E1D26DB3-AD4F-4F7F-928A-E334240CC5F8}"/>
          </ac:grpSpMkLst>
        </pc:grpChg>
        <pc:grpChg chg="add del mod">
          <ac:chgData name="Scott, Myles B." userId="dd8bdf4c-45dd-492e-85c1-18259e362b68" providerId="ADAL" clId="{6DCA33B6-1EF2-4D45-B219-C1F060C9C3A1}" dt="2024-03-05T09:37:52.668" v="2261" actId="478"/>
          <ac:grpSpMkLst>
            <pc:docMk/>
            <pc:sldMk cId="2489048831" sldId="257"/>
            <ac:grpSpMk id="9" creationId="{3C7C2D51-2349-484D-BC3F-EF6AA22A01DC}"/>
          </ac:grpSpMkLst>
        </pc:grpChg>
        <pc:grpChg chg="add del mod">
          <ac:chgData name="Scott, Myles B." userId="dd8bdf4c-45dd-492e-85c1-18259e362b68" providerId="ADAL" clId="{6DCA33B6-1EF2-4D45-B219-C1F060C9C3A1}" dt="2024-03-05T09:37:51.948" v="2260" actId="478"/>
          <ac:grpSpMkLst>
            <pc:docMk/>
            <pc:sldMk cId="2489048831" sldId="257"/>
            <ac:grpSpMk id="12" creationId="{67183C68-5206-4903-AC34-8D0CB1A37CB5}"/>
          </ac:grpSpMkLst>
        </pc:grpChg>
        <pc:grpChg chg="add del mod">
          <ac:chgData name="Scott, Myles B." userId="dd8bdf4c-45dd-492e-85c1-18259e362b68" providerId="ADAL" clId="{6DCA33B6-1EF2-4D45-B219-C1F060C9C3A1}" dt="2024-03-05T09:37:53.364" v="2262" actId="478"/>
          <ac:grpSpMkLst>
            <pc:docMk/>
            <pc:sldMk cId="2489048831" sldId="257"/>
            <ac:grpSpMk id="15" creationId="{D1155A22-DD14-49F6-A1CB-5B2406A7C185}"/>
          </ac:grpSpMkLst>
        </pc:grpChg>
        <pc:grpChg chg="add mod">
          <ac:chgData name="Scott, Myles B." userId="dd8bdf4c-45dd-492e-85c1-18259e362b68" providerId="ADAL" clId="{6DCA33B6-1EF2-4D45-B219-C1F060C9C3A1}" dt="2024-03-05T09:42:37.029" v="2333" actId="1076"/>
          <ac:grpSpMkLst>
            <pc:docMk/>
            <pc:sldMk cId="2489048831" sldId="257"/>
            <ac:grpSpMk id="31" creationId="{14912AB6-FA98-40BC-8134-535C536C194E}"/>
          </ac:grpSpMkLst>
        </pc:grpChg>
        <pc:grpChg chg="add mod">
          <ac:chgData name="Scott, Myles B." userId="dd8bdf4c-45dd-492e-85c1-18259e362b68" providerId="ADAL" clId="{6DCA33B6-1EF2-4D45-B219-C1F060C9C3A1}" dt="2024-03-05T09:42:02.628" v="2323" actId="1076"/>
          <ac:grpSpMkLst>
            <pc:docMk/>
            <pc:sldMk cId="2489048831" sldId="257"/>
            <ac:grpSpMk id="32" creationId="{66F0F2F2-14D7-44AE-BD43-49771949A57E}"/>
          </ac:grpSpMkLst>
        </pc:grpChg>
        <pc:grpChg chg="mod">
          <ac:chgData name="Scott, Myles B." userId="dd8bdf4c-45dd-492e-85c1-18259e362b68" providerId="ADAL" clId="{6DCA33B6-1EF2-4D45-B219-C1F060C9C3A1}" dt="2024-03-05T09:37:48.815" v="2258"/>
          <ac:grpSpMkLst>
            <pc:docMk/>
            <pc:sldMk cId="2489048831" sldId="257"/>
            <ac:grpSpMk id="33" creationId="{DDF8AA23-1CFA-4FB4-8514-0B61252A4C80}"/>
          </ac:grpSpMkLst>
        </pc:grpChg>
        <pc:grpChg chg="add mod ord">
          <ac:chgData name="Scott, Myles B." userId="dd8bdf4c-45dd-492e-85c1-18259e362b68" providerId="ADAL" clId="{6DCA33B6-1EF2-4D45-B219-C1F060C9C3A1}" dt="2024-03-05T09:42:00.764" v="2322" actId="1076"/>
          <ac:grpSpMkLst>
            <pc:docMk/>
            <pc:sldMk cId="2489048831" sldId="257"/>
            <ac:grpSpMk id="38" creationId="{799B257C-14DD-45F6-BB33-7C2F3E7F74C6}"/>
          </ac:grpSpMkLst>
        </pc:grpChg>
        <pc:grpChg chg="add mod ord">
          <ac:chgData name="Scott, Myles B." userId="dd8bdf4c-45dd-492e-85c1-18259e362b68" providerId="ADAL" clId="{6DCA33B6-1EF2-4D45-B219-C1F060C9C3A1}" dt="2024-03-05T09:42:06.620" v="2324" actId="1076"/>
          <ac:grpSpMkLst>
            <pc:docMk/>
            <pc:sldMk cId="2489048831" sldId="257"/>
            <ac:grpSpMk id="44" creationId="{50C65FB5-8E24-4D2B-908C-432138A532AC}"/>
          </ac:grpSpMkLst>
        </pc:grpChg>
        <pc:grpChg chg="add del mod">
          <ac:chgData name="Scott, Myles B." userId="dd8bdf4c-45dd-492e-85c1-18259e362b68" providerId="ADAL" clId="{6DCA33B6-1EF2-4D45-B219-C1F060C9C3A1}" dt="2024-03-05T09:41:15.548" v="2308" actId="478"/>
          <ac:grpSpMkLst>
            <pc:docMk/>
            <pc:sldMk cId="2489048831" sldId="257"/>
            <ac:grpSpMk id="50" creationId="{9567654F-08C4-448D-8BC2-BDDE0BC65C9D}"/>
          </ac:grpSpMkLst>
        </pc:grpChg>
        <pc:grpChg chg="mod">
          <ac:chgData name="Scott, Myles B." userId="dd8bdf4c-45dd-492e-85c1-18259e362b68" providerId="ADAL" clId="{6DCA33B6-1EF2-4D45-B219-C1F060C9C3A1}" dt="2024-03-05T09:41:06.511" v="2306"/>
          <ac:grpSpMkLst>
            <pc:docMk/>
            <pc:sldMk cId="2489048831" sldId="257"/>
            <ac:grpSpMk id="51" creationId="{01FA9409-651F-458D-8C2C-860D8D54FD94}"/>
          </ac:grpSpMkLst>
        </pc:grpChg>
        <pc:grpChg chg="add mod">
          <ac:chgData name="Scott, Myles B." userId="dd8bdf4c-45dd-492e-85c1-18259e362b68" providerId="ADAL" clId="{6DCA33B6-1EF2-4D45-B219-C1F060C9C3A1}" dt="2024-03-05T09:42:25.652" v="2331" actId="1076"/>
          <ac:grpSpMkLst>
            <pc:docMk/>
            <pc:sldMk cId="2489048831" sldId="257"/>
            <ac:grpSpMk id="55" creationId="{500F7CBB-20F4-4831-B9EE-1254B6DDB0B0}"/>
          </ac:grpSpMkLst>
        </pc:grpChg>
        <pc:grpChg chg="mod">
          <ac:chgData name="Scott, Myles B." userId="dd8bdf4c-45dd-492e-85c1-18259e362b68" providerId="ADAL" clId="{6DCA33B6-1EF2-4D45-B219-C1F060C9C3A1}" dt="2024-03-05T09:42:13.071" v="2326"/>
          <ac:grpSpMkLst>
            <pc:docMk/>
            <pc:sldMk cId="2489048831" sldId="257"/>
            <ac:grpSpMk id="56" creationId="{EF55524C-5882-4D4B-A324-9F0033D53931}"/>
          </ac:grpSpMkLst>
        </pc:grpChg>
        <pc:picChg chg="add mod ord">
          <ac:chgData name="Scott, Myles B." userId="dd8bdf4c-45dd-492e-85c1-18259e362b68" providerId="ADAL" clId="{6DCA33B6-1EF2-4D45-B219-C1F060C9C3A1}" dt="2024-03-05T09:39:26.728" v="2284" actId="167"/>
          <ac:picMkLst>
            <pc:docMk/>
            <pc:sldMk cId="2489048831" sldId="257"/>
            <ac:picMk id="4" creationId="{872E7334-78CE-4647-8CA6-2A2AFD36483D}"/>
          </ac:picMkLst>
        </pc:picChg>
        <pc:picChg chg="add mod">
          <ac:chgData name="Scott, Myles B." userId="dd8bdf4c-45dd-492e-85c1-18259e362b68" providerId="ADAL" clId="{6DCA33B6-1EF2-4D45-B219-C1F060C9C3A1}" dt="2024-03-05T09:25:02.515" v="2116" actId="1076"/>
          <ac:picMkLst>
            <pc:docMk/>
            <pc:sldMk cId="2489048831" sldId="257"/>
            <ac:picMk id="18" creationId="{B35BB694-2D5E-4F8D-9AFF-2B1DC31B81C7}"/>
          </ac:picMkLst>
        </pc:picChg>
        <pc:picChg chg="add mod">
          <ac:chgData name="Scott, Myles B." userId="dd8bdf4c-45dd-492e-85c1-18259e362b68" providerId="ADAL" clId="{6DCA33B6-1EF2-4D45-B219-C1F060C9C3A1}" dt="2024-03-05T09:42:51.525" v="2335" actId="1076"/>
          <ac:picMkLst>
            <pc:docMk/>
            <pc:sldMk cId="2489048831" sldId="257"/>
            <ac:picMk id="20" creationId="{20388F9F-DAAF-40C6-8A5C-955334F0B658}"/>
          </ac:picMkLst>
        </pc:picChg>
        <pc:picChg chg="add mod">
          <ac:chgData name="Scott, Myles B." userId="dd8bdf4c-45dd-492e-85c1-18259e362b68" providerId="ADAL" clId="{6DCA33B6-1EF2-4D45-B219-C1F060C9C3A1}" dt="2024-03-05T09:24:57.344" v="2114" actId="1076"/>
          <ac:picMkLst>
            <pc:docMk/>
            <pc:sldMk cId="2489048831" sldId="257"/>
            <ac:picMk id="23" creationId="{97CDA064-9C1F-481F-82FB-C92674C0D3E6}"/>
          </ac:picMkLst>
        </pc:picChg>
        <pc:picChg chg="add mod">
          <ac:chgData name="Scott, Myles B." userId="dd8bdf4c-45dd-492e-85c1-18259e362b68" providerId="ADAL" clId="{6DCA33B6-1EF2-4D45-B219-C1F060C9C3A1}" dt="2024-03-05T09:24:52.220" v="2113" actId="1076"/>
          <ac:picMkLst>
            <pc:docMk/>
            <pc:sldMk cId="2489048831" sldId="257"/>
            <ac:picMk id="25" creationId="{F4006508-1B99-4CFE-AD29-8DB5475F1EAF}"/>
          </ac:picMkLst>
        </pc:picChg>
        <pc:picChg chg="add del mod">
          <ac:chgData name="Scott, Myles B." userId="dd8bdf4c-45dd-492e-85c1-18259e362b68" providerId="ADAL" clId="{6DCA33B6-1EF2-4D45-B219-C1F060C9C3A1}" dt="2024-03-05T09:45:02.556" v="2338" actId="478"/>
          <ac:picMkLst>
            <pc:docMk/>
            <pc:sldMk cId="2489048831" sldId="257"/>
            <ac:picMk id="27" creationId="{6C46D494-BA1A-4FA9-B6C5-223C430F0E57}"/>
          </ac:picMkLst>
        </pc:picChg>
        <pc:picChg chg="del">
          <ac:chgData name="Scott, Myles B." userId="dd8bdf4c-45dd-492e-85c1-18259e362b68" providerId="ADAL" clId="{6DCA33B6-1EF2-4D45-B219-C1F060C9C3A1}" dt="2024-03-05T09:39:53.924" v="2291" actId="478"/>
          <ac:picMkLst>
            <pc:docMk/>
            <pc:sldMk cId="2489048831" sldId="257"/>
            <ac:picMk id="34" creationId="{D9ECF7D9-E096-4EEA-A2C0-0D799D332290}"/>
          </ac:picMkLst>
        </pc:picChg>
        <pc:picChg chg="del">
          <ac:chgData name="Scott, Myles B." userId="dd8bdf4c-45dd-492e-85c1-18259e362b68" providerId="ADAL" clId="{6DCA33B6-1EF2-4D45-B219-C1F060C9C3A1}" dt="2024-03-05T09:39:55.587" v="2292" actId="478"/>
          <ac:picMkLst>
            <pc:docMk/>
            <pc:sldMk cId="2489048831" sldId="257"/>
            <ac:picMk id="40" creationId="{BCEF0813-4828-45D7-A648-5BADAA299EE1}"/>
          </ac:picMkLst>
        </pc:picChg>
        <pc:picChg chg="del">
          <ac:chgData name="Scott, Myles B." userId="dd8bdf4c-45dd-492e-85c1-18259e362b68" providerId="ADAL" clId="{6DCA33B6-1EF2-4D45-B219-C1F060C9C3A1}" dt="2024-03-05T09:39:57.308" v="2293" actId="478"/>
          <ac:picMkLst>
            <pc:docMk/>
            <pc:sldMk cId="2489048831" sldId="257"/>
            <ac:picMk id="46" creationId="{87D08D0F-265E-464E-B9B2-AF6408AD705A}"/>
          </ac:picMkLst>
        </pc:picChg>
        <pc:cxnChg chg="add mod">
          <ac:chgData name="Scott, Myles B." userId="dd8bdf4c-45dd-492e-85c1-18259e362b68" providerId="ADAL" clId="{6DCA33B6-1EF2-4D45-B219-C1F060C9C3A1}" dt="2024-03-05T09:37:41.933" v="2256" actId="164"/>
          <ac:cxnSpMkLst>
            <pc:docMk/>
            <pc:sldMk cId="2489048831" sldId="257"/>
            <ac:cxnSpMk id="29" creationId="{890E8C31-D1E4-4C10-BC57-EE40B8CE793A}"/>
          </ac:cxnSpMkLst>
        </pc:cxnChg>
      </pc:sldChg>
      <pc:sldChg chg="addSp delSp modSp setBg">
        <pc:chgData name="Scott, Myles B." userId="dd8bdf4c-45dd-492e-85c1-18259e362b68" providerId="ADAL" clId="{6DCA33B6-1EF2-4D45-B219-C1F060C9C3A1}" dt="2024-03-05T09:50:13.901" v="2359"/>
        <pc:sldMkLst>
          <pc:docMk/>
          <pc:sldMk cId="738112212" sldId="259"/>
        </pc:sldMkLst>
        <pc:spChg chg="mod">
          <ac:chgData name="Scott, Myles B." userId="dd8bdf4c-45dd-492e-85c1-18259e362b68" providerId="ADAL" clId="{6DCA33B6-1EF2-4D45-B219-C1F060C9C3A1}" dt="2024-03-05T09:05:44.699" v="1956" actId="207"/>
          <ac:spMkLst>
            <pc:docMk/>
            <pc:sldMk cId="738112212" sldId="259"/>
            <ac:spMk id="2" creationId="{B1611DB5-7C0B-477D-88D6-B13069950855}"/>
          </ac:spMkLst>
        </pc:spChg>
        <pc:spChg chg="mod">
          <ac:chgData name="Scott, Myles B." userId="dd8bdf4c-45dd-492e-85c1-18259e362b68" providerId="ADAL" clId="{6DCA33B6-1EF2-4D45-B219-C1F060C9C3A1}" dt="2024-03-05T09:10:01.759" v="1982" actId="208"/>
          <ac:spMkLst>
            <pc:docMk/>
            <pc:sldMk cId="738112212" sldId="259"/>
            <ac:spMk id="4" creationId="{3E67620D-740B-4D63-82BD-21BCAACF83A4}"/>
          </ac:spMkLst>
        </pc:spChg>
        <pc:spChg chg="mod">
          <ac:chgData name="Scott, Myles B." userId="dd8bdf4c-45dd-492e-85c1-18259e362b68" providerId="ADAL" clId="{6DCA33B6-1EF2-4D45-B219-C1F060C9C3A1}" dt="2024-03-05T09:10:01.759" v="1982" actId="208"/>
          <ac:spMkLst>
            <pc:docMk/>
            <pc:sldMk cId="738112212" sldId="259"/>
            <ac:spMk id="6" creationId="{3A844D85-CAFB-49CD-9199-8D32213B1B41}"/>
          </ac:spMkLst>
        </pc:spChg>
        <pc:spChg chg="mod">
          <ac:chgData name="Scott, Myles B." userId="dd8bdf4c-45dd-492e-85c1-18259e362b68" providerId="ADAL" clId="{6DCA33B6-1EF2-4D45-B219-C1F060C9C3A1}" dt="2024-03-05T09:10:01.759" v="1982" actId="208"/>
          <ac:spMkLst>
            <pc:docMk/>
            <pc:sldMk cId="738112212" sldId="259"/>
            <ac:spMk id="8" creationId="{082D6B5D-61DA-441B-B76F-404D5A85447D}"/>
          </ac:spMkLst>
        </pc:spChg>
        <pc:spChg chg="mod">
          <ac:chgData name="Scott, Myles B." userId="dd8bdf4c-45dd-492e-85c1-18259e362b68" providerId="ADAL" clId="{6DCA33B6-1EF2-4D45-B219-C1F060C9C3A1}" dt="2024-03-05T09:10:01.759" v="1982" actId="208"/>
          <ac:spMkLst>
            <pc:docMk/>
            <pc:sldMk cId="738112212" sldId="259"/>
            <ac:spMk id="9" creationId="{A1C6ADF6-83AC-4EBA-A436-2F82AD967A09}"/>
          </ac:spMkLst>
        </pc:spChg>
        <pc:spChg chg="mod">
          <ac:chgData name="Scott, Myles B." userId="dd8bdf4c-45dd-492e-85c1-18259e362b68" providerId="ADAL" clId="{6DCA33B6-1EF2-4D45-B219-C1F060C9C3A1}" dt="2024-03-05T09:10:01.759" v="1982" actId="208"/>
          <ac:spMkLst>
            <pc:docMk/>
            <pc:sldMk cId="738112212" sldId="259"/>
            <ac:spMk id="10" creationId="{D9F227E8-87E4-40F5-8B6B-49EE78E96E32}"/>
          </ac:spMkLst>
        </pc:spChg>
        <pc:spChg chg="add del mod ord">
          <ac:chgData name="Scott, Myles B." userId="dd8bdf4c-45dd-492e-85c1-18259e362b68" providerId="ADAL" clId="{6DCA33B6-1EF2-4D45-B219-C1F060C9C3A1}" dt="2024-03-05T08:23:34.552" v="925" actId="478"/>
          <ac:spMkLst>
            <pc:docMk/>
            <pc:sldMk cId="738112212" sldId="259"/>
            <ac:spMk id="12" creationId="{F02B210B-7E9E-4996-AD49-68ABB169505F}"/>
          </ac:spMkLst>
        </pc:spChg>
        <pc:spChg chg="add del mod ord">
          <ac:chgData name="Scott, Myles B." userId="dd8bdf4c-45dd-492e-85c1-18259e362b68" providerId="ADAL" clId="{6DCA33B6-1EF2-4D45-B219-C1F060C9C3A1}" dt="2024-03-05T08:23:35.864" v="926" actId="478"/>
          <ac:spMkLst>
            <pc:docMk/>
            <pc:sldMk cId="738112212" sldId="259"/>
            <ac:spMk id="13" creationId="{0AB26B62-140E-49C7-BCC1-23787FBF9FE8}"/>
          </ac:spMkLst>
        </pc:spChg>
        <pc:spChg chg="add del mod">
          <ac:chgData name="Scott, Myles B." userId="dd8bdf4c-45dd-492e-85c1-18259e362b68" providerId="ADAL" clId="{6DCA33B6-1EF2-4D45-B219-C1F060C9C3A1}" dt="2024-03-05T07:51:32.606" v="273" actId="478"/>
          <ac:spMkLst>
            <pc:docMk/>
            <pc:sldMk cId="738112212" sldId="259"/>
            <ac:spMk id="14" creationId="{FBC3518F-78D1-45EF-989C-D3E7D36D7308}"/>
          </ac:spMkLst>
        </pc:spChg>
        <pc:picChg chg="add del mod">
          <ac:chgData name="Scott, Myles B." userId="dd8bdf4c-45dd-492e-85c1-18259e362b68" providerId="ADAL" clId="{6DCA33B6-1EF2-4D45-B219-C1F060C9C3A1}" dt="2024-03-05T07:53:44.005" v="286"/>
          <ac:picMkLst>
            <pc:docMk/>
            <pc:sldMk cId="738112212" sldId="259"/>
            <ac:picMk id="5" creationId="{ACEDDA88-E246-405A-B9FA-FD13ED2AB310}"/>
          </ac:picMkLst>
        </pc:picChg>
        <pc:picChg chg="del">
          <ac:chgData name="Scott, Myles B." userId="dd8bdf4c-45dd-492e-85c1-18259e362b68" providerId="ADAL" clId="{6DCA33B6-1EF2-4D45-B219-C1F060C9C3A1}" dt="2024-03-05T07:39:08.097" v="2" actId="478"/>
          <ac:picMkLst>
            <pc:docMk/>
            <pc:sldMk cId="738112212" sldId="259"/>
            <ac:picMk id="11" creationId="{380040A7-7EC6-44DD-9D44-D44536BE8C19}"/>
          </ac:picMkLst>
        </pc:picChg>
        <pc:picChg chg="add del mod ord">
          <ac:chgData name="Scott, Myles B." userId="dd8bdf4c-45dd-492e-85c1-18259e362b68" providerId="ADAL" clId="{6DCA33B6-1EF2-4D45-B219-C1F060C9C3A1}" dt="2024-03-05T08:26:26.972" v="1034" actId="478"/>
          <ac:picMkLst>
            <pc:docMk/>
            <pc:sldMk cId="738112212" sldId="259"/>
            <ac:picMk id="15" creationId="{5468893E-D55D-42F9-A460-2AEBF614A614}"/>
          </ac:picMkLst>
        </pc:picChg>
        <pc:picChg chg="add del mod">
          <ac:chgData name="Scott, Myles B." userId="dd8bdf4c-45dd-492e-85c1-18259e362b68" providerId="ADAL" clId="{6DCA33B6-1EF2-4D45-B219-C1F060C9C3A1}" dt="2024-03-05T08:27:52.002" v="1036" actId="478"/>
          <ac:picMkLst>
            <pc:docMk/>
            <pc:sldMk cId="738112212" sldId="259"/>
            <ac:picMk id="17" creationId="{15AACD6C-45FC-436A-9012-8547C1EE5BA9}"/>
          </ac:picMkLst>
        </pc:picChg>
        <pc:picChg chg="add del mod ord">
          <ac:chgData name="Scott, Myles B." userId="dd8bdf4c-45dd-492e-85c1-18259e362b68" providerId="ADAL" clId="{6DCA33B6-1EF2-4D45-B219-C1F060C9C3A1}" dt="2024-03-05T08:29:00.238" v="1045" actId="478"/>
          <ac:picMkLst>
            <pc:docMk/>
            <pc:sldMk cId="738112212" sldId="259"/>
            <ac:picMk id="19" creationId="{891651C8-F7D2-4A92-BA39-FF7681A3C336}"/>
          </ac:picMkLst>
        </pc:picChg>
        <pc:picChg chg="add mod ord">
          <ac:chgData name="Scott, Myles B." userId="dd8bdf4c-45dd-492e-85c1-18259e362b68" providerId="ADAL" clId="{6DCA33B6-1EF2-4D45-B219-C1F060C9C3A1}" dt="2024-03-05T08:57:22.338" v="1730" actId="1076"/>
          <ac:picMkLst>
            <pc:docMk/>
            <pc:sldMk cId="738112212" sldId="259"/>
            <ac:picMk id="21" creationId="{A7740BED-9FC0-48B2-A44E-A115A199EF67}"/>
          </ac:picMkLst>
        </pc:picChg>
        <pc:picChg chg="add del mod ord modCrop">
          <ac:chgData name="Scott, Myles B." userId="dd8bdf4c-45dd-492e-85c1-18259e362b68" providerId="ADAL" clId="{6DCA33B6-1EF2-4D45-B219-C1F060C9C3A1}" dt="2024-03-05T09:29:35.226" v="2197" actId="478"/>
          <ac:picMkLst>
            <pc:docMk/>
            <pc:sldMk cId="738112212" sldId="259"/>
            <ac:picMk id="22" creationId="{D7FF3D4D-9661-4B04-9DB2-99ACEDFB6D01}"/>
          </ac:picMkLst>
        </pc:picChg>
        <pc:picChg chg="add mod">
          <ac:chgData name="Scott, Myles B." userId="dd8bdf4c-45dd-492e-85c1-18259e362b68" providerId="ADAL" clId="{6DCA33B6-1EF2-4D45-B219-C1F060C9C3A1}" dt="2024-03-05T09:03:21.073" v="1939" actId="14100"/>
          <ac:picMkLst>
            <pc:docMk/>
            <pc:sldMk cId="738112212" sldId="259"/>
            <ac:picMk id="23" creationId="{DC79622A-F3D1-491F-A723-7F485B806E07}"/>
          </ac:picMkLst>
        </pc:picChg>
        <pc:picChg chg="add del mod ord">
          <ac:chgData name="Scott, Myles B." userId="dd8bdf4c-45dd-492e-85c1-18259e362b68" providerId="ADAL" clId="{6DCA33B6-1EF2-4D45-B219-C1F060C9C3A1}" dt="2024-03-05T09:49:54.588" v="2357" actId="478"/>
          <ac:picMkLst>
            <pc:docMk/>
            <pc:sldMk cId="738112212" sldId="259"/>
            <ac:picMk id="24" creationId="{58540B6F-84E6-4CAB-9F88-C782550B5876}"/>
          </ac:picMkLst>
        </pc:picChg>
      </pc:sldChg>
      <pc:sldChg chg="addSp delSp modSp">
        <pc:chgData name="Scott, Myles B." userId="dd8bdf4c-45dd-492e-85c1-18259e362b68" providerId="ADAL" clId="{6DCA33B6-1EF2-4D45-B219-C1F060C9C3A1}" dt="2024-03-05T09:47:08.915" v="2346" actId="1582"/>
        <pc:sldMkLst>
          <pc:docMk/>
          <pc:sldMk cId="4199838026" sldId="260"/>
        </pc:sldMkLst>
        <pc:spChg chg="mod">
          <ac:chgData name="Scott, Myles B." userId="dd8bdf4c-45dd-492e-85c1-18259e362b68" providerId="ADAL" clId="{6DCA33B6-1EF2-4D45-B219-C1F060C9C3A1}" dt="2024-03-05T09:11:24.879" v="1988" actId="207"/>
          <ac:spMkLst>
            <pc:docMk/>
            <pc:sldMk cId="4199838026" sldId="260"/>
            <ac:spMk id="2" creationId="{2B38DFA1-9697-4474-AAD3-E4C33C168176}"/>
          </ac:spMkLst>
        </pc:spChg>
        <pc:spChg chg="mod">
          <ac:chgData name="Scott, Myles B." userId="dd8bdf4c-45dd-492e-85c1-18259e362b68" providerId="ADAL" clId="{6DCA33B6-1EF2-4D45-B219-C1F060C9C3A1}" dt="2024-03-05T09:47:08.915" v="2346" actId="1582"/>
          <ac:spMkLst>
            <pc:docMk/>
            <pc:sldMk cId="4199838026" sldId="260"/>
            <ac:spMk id="4" creationId="{B687B0E9-9837-49BA-AC38-EE8919946570}"/>
          </ac:spMkLst>
        </pc:spChg>
        <pc:spChg chg="mod ord">
          <ac:chgData name="Scott, Myles B." userId="dd8bdf4c-45dd-492e-85c1-18259e362b68" providerId="ADAL" clId="{6DCA33B6-1EF2-4D45-B219-C1F060C9C3A1}" dt="2024-03-05T09:46:44.260" v="2341" actId="1582"/>
          <ac:spMkLst>
            <pc:docMk/>
            <pc:sldMk cId="4199838026" sldId="260"/>
            <ac:spMk id="5" creationId="{D1D0FA62-2DF4-4202-B7A0-9F58422BC940}"/>
          </ac:spMkLst>
        </pc:spChg>
        <pc:spChg chg="mod">
          <ac:chgData name="Scott, Myles B." userId="dd8bdf4c-45dd-492e-85c1-18259e362b68" providerId="ADAL" clId="{6DCA33B6-1EF2-4D45-B219-C1F060C9C3A1}" dt="2024-03-05T09:46:59.331" v="2344" actId="1582"/>
          <ac:spMkLst>
            <pc:docMk/>
            <pc:sldMk cId="4199838026" sldId="260"/>
            <ac:spMk id="6" creationId="{9261455A-3F10-46E0-8227-2DC0E111D1D0}"/>
          </ac:spMkLst>
        </pc:spChg>
        <pc:spChg chg="mod">
          <ac:chgData name="Scott, Myles B." userId="dd8bdf4c-45dd-492e-85c1-18259e362b68" providerId="ADAL" clId="{6DCA33B6-1EF2-4D45-B219-C1F060C9C3A1}" dt="2024-03-05T09:11:21.879" v="1987" actId="207"/>
          <ac:spMkLst>
            <pc:docMk/>
            <pc:sldMk cId="4199838026" sldId="260"/>
            <ac:spMk id="7" creationId="{56899B0F-E4CA-437B-96A5-0A0194F0CDAE}"/>
          </ac:spMkLst>
        </pc:spChg>
        <pc:spChg chg="mod">
          <ac:chgData name="Scott, Myles B." userId="dd8bdf4c-45dd-492e-85c1-18259e362b68" providerId="ADAL" clId="{6DCA33B6-1EF2-4D45-B219-C1F060C9C3A1}" dt="2024-03-05T09:11:21.879" v="1987" actId="207"/>
          <ac:spMkLst>
            <pc:docMk/>
            <pc:sldMk cId="4199838026" sldId="260"/>
            <ac:spMk id="8" creationId="{5A4DC0BC-EFD7-4581-BDBA-9EAF1D8443F0}"/>
          </ac:spMkLst>
        </pc:spChg>
        <pc:spChg chg="mod">
          <ac:chgData name="Scott, Myles B." userId="dd8bdf4c-45dd-492e-85c1-18259e362b68" providerId="ADAL" clId="{6DCA33B6-1EF2-4D45-B219-C1F060C9C3A1}" dt="2024-03-05T09:11:21.879" v="1987" actId="207"/>
          <ac:spMkLst>
            <pc:docMk/>
            <pc:sldMk cId="4199838026" sldId="260"/>
            <ac:spMk id="9" creationId="{2B34D7E6-9B89-4281-B319-8F507E29E510}"/>
          </ac:spMkLst>
        </pc:spChg>
        <pc:spChg chg="mod">
          <ac:chgData name="Scott, Myles B." userId="dd8bdf4c-45dd-492e-85c1-18259e362b68" providerId="ADAL" clId="{6DCA33B6-1EF2-4D45-B219-C1F060C9C3A1}" dt="2024-03-05T09:11:21.879" v="1987" actId="207"/>
          <ac:spMkLst>
            <pc:docMk/>
            <pc:sldMk cId="4199838026" sldId="260"/>
            <ac:spMk id="10" creationId="{4B116FA7-A8F5-4F5A-A2E9-F4F99E19A5AF}"/>
          </ac:spMkLst>
        </pc:spChg>
        <pc:spChg chg="mod">
          <ac:chgData name="Scott, Myles B." userId="dd8bdf4c-45dd-492e-85c1-18259e362b68" providerId="ADAL" clId="{6DCA33B6-1EF2-4D45-B219-C1F060C9C3A1}" dt="2024-03-05T09:11:21.879" v="1987" actId="207"/>
          <ac:spMkLst>
            <pc:docMk/>
            <pc:sldMk cId="4199838026" sldId="260"/>
            <ac:spMk id="13" creationId="{CDBBC877-C2B8-4915-BA80-134515989A39}"/>
          </ac:spMkLst>
        </pc:spChg>
        <pc:spChg chg="mod">
          <ac:chgData name="Scott, Myles B." userId="dd8bdf4c-45dd-492e-85c1-18259e362b68" providerId="ADAL" clId="{6DCA33B6-1EF2-4D45-B219-C1F060C9C3A1}" dt="2024-03-05T09:11:21.879" v="1987" actId="207"/>
          <ac:spMkLst>
            <pc:docMk/>
            <pc:sldMk cId="4199838026" sldId="260"/>
            <ac:spMk id="14" creationId="{982A2BE4-756B-42DF-A6A7-81D1A7BD8225}"/>
          </ac:spMkLst>
        </pc:spChg>
        <pc:spChg chg="add del mod ord">
          <ac:chgData name="Scott, Myles B." userId="dd8bdf4c-45dd-492e-85c1-18259e362b68" providerId="ADAL" clId="{6DCA33B6-1EF2-4D45-B219-C1F060C9C3A1}" dt="2024-03-05T08:40:48.590" v="1441"/>
          <ac:spMkLst>
            <pc:docMk/>
            <pc:sldMk cId="4199838026" sldId="260"/>
            <ac:spMk id="20" creationId="{64D86F3A-6A5A-4DC8-8B19-C5CC4C50DA22}"/>
          </ac:spMkLst>
        </pc:spChg>
        <pc:picChg chg="add del mod ord">
          <ac:chgData name="Scott, Myles B." userId="dd8bdf4c-45dd-492e-85c1-18259e362b68" providerId="ADAL" clId="{6DCA33B6-1EF2-4D45-B219-C1F060C9C3A1}" dt="2024-03-05T08:53:52.700" v="1713" actId="1076"/>
          <ac:picMkLst>
            <pc:docMk/>
            <pc:sldMk cId="4199838026" sldId="260"/>
            <ac:picMk id="11" creationId="{68A1FFA5-D420-4644-9984-EBE367DEC7D9}"/>
          </ac:picMkLst>
        </pc:picChg>
        <pc:picChg chg="add mod">
          <ac:chgData name="Scott, Myles B." userId="dd8bdf4c-45dd-492e-85c1-18259e362b68" providerId="ADAL" clId="{6DCA33B6-1EF2-4D45-B219-C1F060C9C3A1}" dt="2024-03-05T08:38:42.709" v="1389" actId="1076"/>
          <ac:picMkLst>
            <pc:docMk/>
            <pc:sldMk cId="4199838026" sldId="260"/>
            <ac:picMk id="15" creationId="{4248CD65-C434-45F3-A1F3-DDC0B8E1E2F1}"/>
          </ac:picMkLst>
        </pc:picChg>
        <pc:picChg chg="add del mod">
          <ac:chgData name="Scott, Myles B." userId="dd8bdf4c-45dd-492e-85c1-18259e362b68" providerId="ADAL" clId="{6DCA33B6-1EF2-4D45-B219-C1F060C9C3A1}" dt="2024-03-05T09:20:33.499" v="2077" actId="478"/>
          <ac:picMkLst>
            <pc:docMk/>
            <pc:sldMk cId="4199838026" sldId="260"/>
            <ac:picMk id="17" creationId="{1C402676-4420-4C5A-8ADD-E609EBB6E45E}"/>
          </ac:picMkLst>
        </pc:picChg>
        <pc:picChg chg="add mod ord modCrop">
          <ac:chgData name="Scott, Myles B." userId="dd8bdf4c-45dd-492e-85c1-18259e362b68" providerId="ADAL" clId="{6DCA33B6-1EF2-4D45-B219-C1F060C9C3A1}" dt="2024-03-05T09:31:07.934" v="2206" actId="1076"/>
          <ac:picMkLst>
            <pc:docMk/>
            <pc:sldMk cId="4199838026" sldId="260"/>
            <ac:picMk id="19" creationId="{25857943-F05F-4CA3-A436-47B07F07E64E}"/>
          </ac:picMkLst>
        </pc:picChg>
        <pc:picChg chg="add ord">
          <ac:chgData name="Scott, Myles B." userId="dd8bdf4c-45dd-492e-85c1-18259e362b68" providerId="ADAL" clId="{6DCA33B6-1EF2-4D45-B219-C1F060C9C3A1}" dt="2024-03-05T09:12:11.220" v="1994" actId="167"/>
          <ac:picMkLst>
            <pc:docMk/>
            <pc:sldMk cId="4199838026" sldId="260"/>
            <ac:picMk id="21" creationId="{C4010BD4-15B8-48DF-BFC3-200BA830C95C}"/>
          </ac:picMkLst>
        </pc:picChg>
        <pc:picChg chg="add mod ord">
          <ac:chgData name="Scott, Myles B." userId="dd8bdf4c-45dd-492e-85c1-18259e362b68" providerId="ADAL" clId="{6DCA33B6-1EF2-4D45-B219-C1F060C9C3A1}" dt="2024-03-05T09:30:36.905" v="2203" actId="1076"/>
          <ac:picMkLst>
            <pc:docMk/>
            <pc:sldMk cId="4199838026" sldId="260"/>
            <ac:picMk id="22" creationId="{FE050E37-2479-432D-91B5-6C0EBA88F1B7}"/>
          </ac:picMkLst>
        </pc:picChg>
      </pc:sldChg>
      <pc:sldChg chg="addSp delSp modSp setBg">
        <pc:chgData name="Scott, Myles B." userId="dd8bdf4c-45dd-492e-85c1-18259e362b68" providerId="ADAL" clId="{6DCA33B6-1EF2-4D45-B219-C1F060C9C3A1}" dt="2024-03-05T09:50:46.725" v="2368"/>
        <pc:sldMkLst>
          <pc:docMk/>
          <pc:sldMk cId="353037668" sldId="261"/>
        </pc:sldMkLst>
        <pc:spChg chg="mod">
          <ac:chgData name="Scott, Myles B." userId="dd8bdf4c-45dd-492e-85c1-18259e362b68" providerId="ADAL" clId="{6DCA33B6-1EF2-4D45-B219-C1F060C9C3A1}" dt="2024-03-05T09:07:12.627" v="1962" actId="207"/>
          <ac:spMkLst>
            <pc:docMk/>
            <pc:sldMk cId="353037668" sldId="261"/>
            <ac:spMk id="2" creationId="{AF8209D0-6D70-4F9E-9863-BBAA74CEA75E}"/>
          </ac:spMkLst>
        </pc:spChg>
        <pc:spChg chg="mod">
          <ac:chgData name="Scott, Myles B." userId="dd8bdf4c-45dd-492e-85c1-18259e362b68" providerId="ADAL" clId="{6DCA33B6-1EF2-4D45-B219-C1F060C9C3A1}" dt="2024-03-05T09:20:24.747" v="2076" actId="14100"/>
          <ac:spMkLst>
            <pc:docMk/>
            <pc:sldMk cId="353037668" sldId="261"/>
            <ac:spMk id="4" creationId="{D53485FC-DF15-43EA-BEA5-75F16A25CBBC}"/>
          </ac:spMkLst>
        </pc:spChg>
        <pc:spChg chg="mod">
          <ac:chgData name="Scott, Myles B." userId="dd8bdf4c-45dd-492e-85c1-18259e362b68" providerId="ADAL" clId="{6DCA33B6-1EF2-4D45-B219-C1F060C9C3A1}" dt="2024-03-05T09:07:26.796" v="1966" actId="207"/>
          <ac:spMkLst>
            <pc:docMk/>
            <pc:sldMk cId="353037668" sldId="261"/>
            <ac:spMk id="5" creationId="{7B57C248-B7D1-4C55-8D9B-9F8C95E0C708}"/>
          </ac:spMkLst>
        </pc:spChg>
        <pc:spChg chg="mod">
          <ac:chgData name="Scott, Myles B." userId="dd8bdf4c-45dd-492e-85c1-18259e362b68" providerId="ADAL" clId="{6DCA33B6-1EF2-4D45-B219-C1F060C9C3A1}" dt="2024-03-05T09:20:24.747" v="2076" actId="14100"/>
          <ac:spMkLst>
            <pc:docMk/>
            <pc:sldMk cId="353037668" sldId="261"/>
            <ac:spMk id="6" creationId="{5220D83F-6504-431E-8F31-801B40B2CBB1}"/>
          </ac:spMkLst>
        </pc:spChg>
        <pc:picChg chg="add del ord">
          <ac:chgData name="Scott, Myles B." userId="dd8bdf4c-45dd-492e-85c1-18259e362b68" providerId="ADAL" clId="{6DCA33B6-1EF2-4D45-B219-C1F060C9C3A1}" dt="2024-03-05T09:50:40.148" v="2365" actId="478"/>
          <ac:picMkLst>
            <pc:docMk/>
            <pc:sldMk cId="353037668" sldId="261"/>
            <ac:picMk id="7" creationId="{3D643F1F-047D-454C-9E96-255665EC1C10}"/>
          </ac:picMkLst>
        </pc:picChg>
      </pc:sldChg>
      <pc:sldChg chg="addSp modSp del">
        <pc:chgData name="Scott, Myles B." userId="dd8bdf4c-45dd-492e-85c1-18259e362b68" providerId="ADAL" clId="{6DCA33B6-1EF2-4D45-B219-C1F060C9C3A1}" dt="2024-03-05T09:08:08.989" v="1973" actId="2696"/>
        <pc:sldMkLst>
          <pc:docMk/>
          <pc:sldMk cId="2885022955" sldId="262"/>
        </pc:sldMkLst>
        <pc:picChg chg="add ord">
          <ac:chgData name="Scott, Myles B." userId="dd8bdf4c-45dd-492e-85c1-18259e362b68" providerId="ADAL" clId="{6DCA33B6-1EF2-4D45-B219-C1F060C9C3A1}" dt="2024-03-05T09:07:42.607" v="1969" actId="167"/>
          <ac:picMkLst>
            <pc:docMk/>
            <pc:sldMk cId="2885022955" sldId="262"/>
            <ac:picMk id="4" creationId="{2BC321AE-F183-4A90-B068-EB948CC98853}"/>
          </ac:picMkLst>
        </pc:picChg>
      </pc:sldChg>
      <pc:sldChg chg="addSp delSp modSp del setBg">
        <pc:chgData name="Scott, Myles B." userId="dd8bdf4c-45dd-492e-85c1-18259e362b68" providerId="ADAL" clId="{6DCA33B6-1EF2-4D45-B219-C1F060C9C3A1}" dt="2024-03-05T10:42:13.802" v="3231" actId="2696"/>
        <pc:sldMkLst>
          <pc:docMk/>
          <pc:sldMk cId="2092438533" sldId="263"/>
        </pc:sldMkLst>
        <pc:spChg chg="mod">
          <ac:chgData name="Scott, Myles B." userId="dd8bdf4c-45dd-492e-85c1-18259e362b68" providerId="ADAL" clId="{6DCA33B6-1EF2-4D45-B219-C1F060C9C3A1}" dt="2024-03-05T09:07:57.635" v="1972" actId="207"/>
          <ac:spMkLst>
            <pc:docMk/>
            <pc:sldMk cId="2092438533" sldId="263"/>
            <ac:spMk id="2" creationId="{38118A6D-6EBE-4215-A8C8-9E1EE6BF70B1}"/>
          </ac:spMkLst>
        </pc:spChg>
        <pc:picChg chg="add del ord">
          <ac:chgData name="Scott, Myles B." userId="dd8bdf4c-45dd-492e-85c1-18259e362b68" providerId="ADAL" clId="{6DCA33B6-1EF2-4D45-B219-C1F060C9C3A1}" dt="2024-03-05T09:08:17.410" v="1974" actId="478"/>
          <ac:picMkLst>
            <pc:docMk/>
            <pc:sldMk cId="2092438533" sldId="263"/>
            <ac:picMk id="4" creationId="{FB46B2EA-D7D2-4599-B9DB-7EF175561BA2}"/>
          </ac:picMkLst>
        </pc:picChg>
        <pc:picChg chg="add del ord">
          <ac:chgData name="Scott, Myles B." userId="dd8bdf4c-45dd-492e-85c1-18259e362b68" providerId="ADAL" clId="{6DCA33B6-1EF2-4D45-B219-C1F060C9C3A1}" dt="2024-03-05T09:50:51.606" v="2369" actId="478"/>
          <ac:picMkLst>
            <pc:docMk/>
            <pc:sldMk cId="2092438533" sldId="263"/>
            <ac:picMk id="5" creationId="{3E235F50-FFDD-4F0B-96EF-64629CE16CEC}"/>
          </ac:picMkLst>
        </pc:picChg>
      </pc:sldChg>
      <pc:sldChg chg="addSp delSp modSp setBg">
        <pc:chgData name="Scott, Myles B." userId="dd8bdf4c-45dd-492e-85c1-18259e362b68" providerId="ADAL" clId="{6DCA33B6-1EF2-4D45-B219-C1F060C9C3A1}" dt="2024-03-05T10:48:47.950" v="3319" actId="122"/>
        <pc:sldMkLst>
          <pc:docMk/>
          <pc:sldMk cId="986492367" sldId="264"/>
        </pc:sldMkLst>
        <pc:spChg chg="mod">
          <ac:chgData name="Scott, Myles B." userId="dd8bdf4c-45dd-492e-85c1-18259e362b68" providerId="ADAL" clId="{6DCA33B6-1EF2-4D45-B219-C1F060C9C3A1}" dt="2024-03-05T10:48:47.950" v="3319" actId="122"/>
          <ac:spMkLst>
            <pc:docMk/>
            <pc:sldMk cId="986492367" sldId="264"/>
            <ac:spMk id="2" creationId="{C9335CBA-B7DA-4D81-8321-751CBD8D0D13}"/>
          </ac:spMkLst>
        </pc:spChg>
        <pc:spChg chg="del">
          <ac:chgData name="Scott, Myles B." userId="dd8bdf4c-45dd-492e-85c1-18259e362b68" providerId="ADAL" clId="{6DCA33B6-1EF2-4D45-B219-C1F060C9C3A1}" dt="2024-03-05T10:43:07.493" v="3232" actId="931"/>
          <ac:spMkLst>
            <pc:docMk/>
            <pc:sldMk cId="986492367" sldId="264"/>
            <ac:spMk id="3" creationId="{43E72731-E54D-4655-903F-830CC582B1D2}"/>
          </ac:spMkLst>
        </pc:spChg>
        <pc:spChg chg="add del mod">
          <ac:chgData name="Scott, Myles B." userId="dd8bdf4c-45dd-492e-85c1-18259e362b68" providerId="ADAL" clId="{6DCA33B6-1EF2-4D45-B219-C1F060C9C3A1}" dt="2024-03-05T10:47:02.736" v="3304" actId="931"/>
          <ac:spMkLst>
            <pc:docMk/>
            <pc:sldMk cId="986492367" sldId="264"/>
            <ac:spMk id="8" creationId="{F473F68D-57F3-4F07-962D-04179FA85513}"/>
          </ac:spMkLst>
        </pc:spChg>
        <pc:spChg chg="add del mod">
          <ac:chgData name="Scott, Myles B." userId="dd8bdf4c-45dd-492e-85c1-18259e362b68" providerId="ADAL" clId="{6DCA33B6-1EF2-4D45-B219-C1F060C9C3A1}" dt="2024-03-05T10:48:12.267" v="3312" actId="931"/>
          <ac:spMkLst>
            <pc:docMk/>
            <pc:sldMk cId="986492367" sldId="264"/>
            <ac:spMk id="12" creationId="{88CD3035-CC1A-45FB-A56A-1337EE7352FF}"/>
          </ac:spMkLst>
        </pc:spChg>
        <pc:picChg chg="add del ord">
          <ac:chgData name="Scott, Myles B." userId="dd8bdf4c-45dd-492e-85c1-18259e362b68" providerId="ADAL" clId="{6DCA33B6-1EF2-4D45-B219-C1F060C9C3A1}" dt="2024-03-05T09:59:42.508" v="2436" actId="478"/>
          <ac:picMkLst>
            <pc:docMk/>
            <pc:sldMk cId="986492367" sldId="264"/>
            <ac:picMk id="4" creationId="{6B1E54FD-0B97-45C0-901D-CF538594E341}"/>
          </ac:picMkLst>
        </pc:picChg>
        <pc:picChg chg="add del mod">
          <ac:chgData name="Scott, Myles B." userId="dd8bdf4c-45dd-492e-85c1-18259e362b68" providerId="ADAL" clId="{6DCA33B6-1EF2-4D45-B219-C1F060C9C3A1}" dt="2024-03-05T10:45:15.854" v="3303" actId="478"/>
          <ac:picMkLst>
            <pc:docMk/>
            <pc:sldMk cId="986492367" sldId="264"/>
            <ac:picMk id="6" creationId="{B7F0428A-3338-4F02-AD7B-C8C72B59B4C7}"/>
          </ac:picMkLst>
        </pc:picChg>
        <pc:picChg chg="add del mod ord">
          <ac:chgData name="Scott, Myles B." userId="dd8bdf4c-45dd-492e-85c1-18259e362b68" providerId="ADAL" clId="{6DCA33B6-1EF2-4D45-B219-C1F060C9C3A1}" dt="2024-03-05T10:47:41.540" v="3311" actId="478"/>
          <ac:picMkLst>
            <pc:docMk/>
            <pc:sldMk cId="986492367" sldId="264"/>
            <ac:picMk id="10" creationId="{C567D427-9537-4B81-9308-BDD3FBEF7D0A}"/>
          </ac:picMkLst>
        </pc:picChg>
        <pc:picChg chg="add mod">
          <ac:chgData name="Scott, Myles B." userId="dd8bdf4c-45dd-492e-85c1-18259e362b68" providerId="ADAL" clId="{6DCA33B6-1EF2-4D45-B219-C1F060C9C3A1}" dt="2024-03-05T10:48:33.873" v="3318" actId="1076"/>
          <ac:picMkLst>
            <pc:docMk/>
            <pc:sldMk cId="986492367" sldId="264"/>
            <ac:picMk id="14" creationId="{D0FCFCE0-8475-4558-8ED3-BA249B58072A}"/>
          </ac:picMkLst>
        </pc:picChg>
      </pc:sldChg>
      <pc:sldChg chg="addSp delSp modSp ord setBg">
        <pc:chgData name="Scott, Myles B." userId="dd8bdf4c-45dd-492e-85c1-18259e362b68" providerId="ADAL" clId="{6DCA33B6-1EF2-4D45-B219-C1F060C9C3A1}" dt="2024-03-05T09:50:33.612" v="2364"/>
        <pc:sldMkLst>
          <pc:docMk/>
          <pc:sldMk cId="3022187694" sldId="265"/>
        </pc:sldMkLst>
        <pc:spChg chg="mod">
          <ac:chgData name="Scott, Myles B." userId="dd8bdf4c-45dd-492e-85c1-18259e362b68" providerId="ADAL" clId="{6DCA33B6-1EF2-4D45-B219-C1F060C9C3A1}" dt="2024-03-05T09:10:44.792" v="1985" actId="207"/>
          <ac:spMkLst>
            <pc:docMk/>
            <pc:sldMk cId="3022187694" sldId="265"/>
            <ac:spMk id="2" creationId="{E077620E-C7D4-4BA4-8578-3C6BD6988D63}"/>
          </ac:spMkLst>
        </pc:spChg>
        <pc:spChg chg="del">
          <ac:chgData name="Scott, Myles B." userId="dd8bdf4c-45dd-492e-85c1-18259e362b68" providerId="ADAL" clId="{6DCA33B6-1EF2-4D45-B219-C1F060C9C3A1}" dt="2024-03-05T07:41:10.326" v="5" actId="1032"/>
          <ac:spMkLst>
            <pc:docMk/>
            <pc:sldMk cId="3022187694" sldId="265"/>
            <ac:spMk id="3" creationId="{6864ADBC-68B6-4C5F-8394-C08B1CBBE282}"/>
          </ac:spMkLst>
        </pc:spChg>
        <pc:spChg chg="add mod ord">
          <ac:chgData name="Scott, Myles B." userId="dd8bdf4c-45dd-492e-85c1-18259e362b68" providerId="ADAL" clId="{6DCA33B6-1EF2-4D45-B219-C1F060C9C3A1}" dt="2024-03-05T09:10:24.757" v="1983" actId="208"/>
          <ac:spMkLst>
            <pc:docMk/>
            <pc:sldMk cId="3022187694" sldId="265"/>
            <ac:spMk id="5" creationId="{39D8C948-A37B-4F7C-B626-5E393443603F}"/>
          </ac:spMkLst>
        </pc:spChg>
        <pc:spChg chg="add del">
          <ac:chgData name="Scott, Myles B." userId="dd8bdf4c-45dd-492e-85c1-18259e362b68" providerId="ADAL" clId="{6DCA33B6-1EF2-4D45-B219-C1F060C9C3A1}" dt="2024-03-05T07:43:22.539" v="40"/>
          <ac:spMkLst>
            <pc:docMk/>
            <pc:sldMk cId="3022187694" sldId="265"/>
            <ac:spMk id="6" creationId="{54976E95-D5E5-44AA-A5AA-8DDDCE2F8756}"/>
          </ac:spMkLst>
        </pc:spChg>
        <pc:spChg chg="add mod ord">
          <ac:chgData name="Scott, Myles B." userId="dd8bdf4c-45dd-492e-85c1-18259e362b68" providerId="ADAL" clId="{6DCA33B6-1EF2-4D45-B219-C1F060C9C3A1}" dt="2024-03-05T09:10:24.757" v="1983" actId="208"/>
          <ac:spMkLst>
            <pc:docMk/>
            <pc:sldMk cId="3022187694" sldId="265"/>
            <ac:spMk id="7" creationId="{E5DFA0BF-A678-432D-BA1B-9202F3DA161A}"/>
          </ac:spMkLst>
        </pc:spChg>
        <pc:spChg chg="add mod ord">
          <ac:chgData name="Scott, Myles B." userId="dd8bdf4c-45dd-492e-85c1-18259e362b68" providerId="ADAL" clId="{6DCA33B6-1EF2-4D45-B219-C1F060C9C3A1}" dt="2024-03-05T09:10:24.757" v="1983" actId="208"/>
          <ac:spMkLst>
            <pc:docMk/>
            <pc:sldMk cId="3022187694" sldId="265"/>
            <ac:spMk id="8" creationId="{89F7BB67-901D-4255-AC83-214FFA8A5464}"/>
          </ac:spMkLst>
        </pc:spChg>
        <pc:spChg chg="add mod">
          <ac:chgData name="Scott, Myles B." userId="dd8bdf4c-45dd-492e-85c1-18259e362b68" providerId="ADAL" clId="{6DCA33B6-1EF2-4D45-B219-C1F060C9C3A1}" dt="2024-03-05T09:05:23.811" v="1953" actId="1076"/>
          <ac:spMkLst>
            <pc:docMk/>
            <pc:sldMk cId="3022187694" sldId="265"/>
            <ac:spMk id="9" creationId="{6CE19748-ECE4-4C55-B783-A52F145E26F9}"/>
          </ac:spMkLst>
        </pc:spChg>
        <pc:spChg chg="add mod">
          <ac:chgData name="Scott, Myles B." userId="dd8bdf4c-45dd-492e-85c1-18259e362b68" providerId="ADAL" clId="{6DCA33B6-1EF2-4D45-B219-C1F060C9C3A1}" dt="2024-03-05T09:05:23.811" v="1953" actId="1076"/>
          <ac:spMkLst>
            <pc:docMk/>
            <pc:sldMk cId="3022187694" sldId="265"/>
            <ac:spMk id="10" creationId="{AC98B8A6-555B-4700-8E98-4B8C89CDBF9C}"/>
          </ac:spMkLst>
        </pc:spChg>
        <pc:spChg chg="add mod">
          <ac:chgData name="Scott, Myles B." userId="dd8bdf4c-45dd-492e-85c1-18259e362b68" providerId="ADAL" clId="{6DCA33B6-1EF2-4D45-B219-C1F060C9C3A1}" dt="2024-03-05T09:05:23.811" v="1953" actId="1076"/>
          <ac:spMkLst>
            <pc:docMk/>
            <pc:sldMk cId="3022187694" sldId="265"/>
            <ac:spMk id="11" creationId="{E34DA3F8-58F7-4C99-BF73-4A0D9CFDA8EC}"/>
          </ac:spMkLst>
        </pc:spChg>
        <pc:graphicFrameChg chg="add mod">
          <ac:chgData name="Scott, Myles B." userId="dd8bdf4c-45dd-492e-85c1-18259e362b68" providerId="ADAL" clId="{6DCA33B6-1EF2-4D45-B219-C1F060C9C3A1}" dt="2024-03-05T09:12:56.310" v="1998" actId="207"/>
          <ac:graphicFrameMkLst>
            <pc:docMk/>
            <pc:sldMk cId="3022187694" sldId="265"/>
            <ac:graphicFrameMk id="4" creationId="{16E8022D-9F55-4E13-B0E8-A3C80828DCD7}"/>
          </ac:graphicFrameMkLst>
        </pc:graphicFrameChg>
        <pc:picChg chg="add del mod ord">
          <ac:chgData name="Scott, Myles B." userId="dd8bdf4c-45dd-492e-85c1-18259e362b68" providerId="ADAL" clId="{6DCA33B6-1EF2-4D45-B219-C1F060C9C3A1}" dt="2024-03-05T08:53:05.289" v="1704" actId="478"/>
          <ac:picMkLst>
            <pc:docMk/>
            <pc:sldMk cId="3022187694" sldId="265"/>
            <ac:picMk id="12" creationId="{303A018D-FF2D-412E-B30F-DDD7346749B2}"/>
          </ac:picMkLst>
        </pc:picChg>
        <pc:picChg chg="add mod ord">
          <ac:chgData name="Scott, Myles B." userId="dd8bdf4c-45dd-492e-85c1-18259e362b68" providerId="ADAL" clId="{6DCA33B6-1EF2-4D45-B219-C1F060C9C3A1}" dt="2024-03-05T09:31:48.290" v="2207" actId="1076"/>
          <ac:picMkLst>
            <pc:docMk/>
            <pc:sldMk cId="3022187694" sldId="265"/>
            <ac:picMk id="13" creationId="{C7C0B31B-12A9-4B27-9ED3-5B44E4144394}"/>
          </ac:picMkLst>
        </pc:picChg>
        <pc:picChg chg="add del ord">
          <ac:chgData name="Scott, Myles B." userId="dd8bdf4c-45dd-492e-85c1-18259e362b68" providerId="ADAL" clId="{6DCA33B6-1EF2-4D45-B219-C1F060C9C3A1}" dt="2024-03-05T09:50:24.329" v="2361" actId="478"/>
          <ac:picMkLst>
            <pc:docMk/>
            <pc:sldMk cId="3022187694" sldId="265"/>
            <ac:picMk id="14" creationId="{8B8E3A38-B626-4E57-82A7-59D0344A0D0D}"/>
          </ac:picMkLst>
        </pc:picChg>
        <pc:picChg chg="add mod">
          <ac:chgData name="Scott, Myles B." userId="dd8bdf4c-45dd-492e-85c1-18259e362b68" providerId="ADAL" clId="{6DCA33B6-1EF2-4D45-B219-C1F060C9C3A1}" dt="2024-03-05T08:57:11.074" v="1729" actId="1076"/>
          <ac:picMkLst>
            <pc:docMk/>
            <pc:sldMk cId="3022187694" sldId="265"/>
            <ac:picMk id="15" creationId="{CF213B17-4575-4E65-A586-A60137F9236B}"/>
          </ac:picMkLst>
        </pc:picChg>
      </pc:sldChg>
      <pc:sldChg chg="del">
        <pc:chgData name="Scott, Myles B." userId="dd8bdf4c-45dd-492e-85c1-18259e362b68" providerId="ADAL" clId="{6DCA33B6-1EF2-4D45-B219-C1F060C9C3A1}" dt="2024-03-05T09:08:47.308" v="1977" actId="2696"/>
        <pc:sldMkLst>
          <pc:docMk/>
          <pc:sldMk cId="3072124701" sldId="266"/>
        </pc:sldMkLst>
      </pc:sldChg>
      <pc:sldChg chg="modSp add ord modTransition">
        <pc:chgData name="Scott, Myles B." userId="dd8bdf4c-45dd-492e-85c1-18259e362b68" providerId="ADAL" clId="{6DCA33B6-1EF2-4D45-B219-C1F060C9C3A1}" dt="2024-03-05T10:24:58.708" v="2756" actId="1076"/>
        <pc:sldMkLst>
          <pc:docMk/>
          <pc:sldMk cId="3329379813" sldId="267"/>
        </pc:sldMkLst>
        <pc:picChg chg="mod">
          <ac:chgData name="Scott, Myles B." userId="dd8bdf4c-45dd-492e-85c1-18259e362b68" providerId="ADAL" clId="{6DCA33B6-1EF2-4D45-B219-C1F060C9C3A1}" dt="2024-03-05T10:24:58.708" v="2756" actId="1076"/>
          <ac:picMkLst>
            <pc:docMk/>
            <pc:sldMk cId="3329379813" sldId="267"/>
            <ac:picMk id="9" creationId="{407320F0-7586-484D-BA51-CADABB899D18}"/>
          </ac:picMkLst>
        </pc:picChg>
      </pc:sldChg>
      <pc:sldChg chg="addSp delSp modSp add setBg">
        <pc:chgData name="Scott, Myles B." userId="dd8bdf4c-45dd-492e-85c1-18259e362b68" providerId="ADAL" clId="{6DCA33B6-1EF2-4D45-B219-C1F060C9C3A1}" dt="2024-03-05T10:24:33.165" v="2753" actId="478"/>
        <pc:sldMkLst>
          <pc:docMk/>
          <pc:sldMk cId="1369765010" sldId="268"/>
        </pc:sldMkLst>
        <pc:spChg chg="mod">
          <ac:chgData name="Scott, Myles B." userId="dd8bdf4c-45dd-492e-85c1-18259e362b68" providerId="ADAL" clId="{6DCA33B6-1EF2-4D45-B219-C1F060C9C3A1}" dt="2024-03-05T10:00:30.717" v="2442" actId="122"/>
          <ac:spMkLst>
            <pc:docMk/>
            <pc:sldMk cId="1369765010" sldId="268"/>
            <ac:spMk id="2" creationId="{1039A366-7E66-4E00-98E4-700806F2ADA6}"/>
          </ac:spMkLst>
        </pc:spChg>
        <pc:spChg chg="del">
          <ac:chgData name="Scott, Myles B." userId="dd8bdf4c-45dd-492e-85c1-18259e362b68" providerId="ADAL" clId="{6DCA33B6-1EF2-4D45-B219-C1F060C9C3A1}" dt="2024-03-05T09:52:41.318" v="2371" actId="931"/>
          <ac:spMkLst>
            <pc:docMk/>
            <pc:sldMk cId="1369765010" sldId="268"/>
            <ac:spMk id="3" creationId="{C8A8D1BC-6A26-4015-8664-CB56D8EAE3A6}"/>
          </ac:spMkLst>
        </pc:spChg>
        <pc:spChg chg="add mod">
          <ac:chgData name="Scott, Myles B." userId="dd8bdf4c-45dd-492e-85c1-18259e362b68" providerId="ADAL" clId="{6DCA33B6-1EF2-4D45-B219-C1F060C9C3A1}" dt="2024-03-05T09:53:09.229" v="2379" actId="1076"/>
          <ac:spMkLst>
            <pc:docMk/>
            <pc:sldMk cId="1369765010" sldId="268"/>
            <ac:spMk id="6" creationId="{CF37902C-C31B-4260-BB8B-04A7D729B26E}"/>
          </ac:spMkLst>
        </pc:spChg>
        <pc:spChg chg="add del mod">
          <ac:chgData name="Scott, Myles B." userId="dd8bdf4c-45dd-492e-85c1-18259e362b68" providerId="ADAL" clId="{6DCA33B6-1EF2-4D45-B219-C1F060C9C3A1}" dt="2024-03-05T09:55:38.293" v="2392" actId="478"/>
          <ac:spMkLst>
            <pc:docMk/>
            <pc:sldMk cId="1369765010" sldId="268"/>
            <ac:spMk id="9" creationId="{A1FFBF54-F911-41BD-8A39-A4528121276C}"/>
          </ac:spMkLst>
        </pc:spChg>
        <pc:spChg chg="add mod">
          <ac:chgData name="Scott, Myles B." userId="dd8bdf4c-45dd-492e-85c1-18259e362b68" providerId="ADAL" clId="{6DCA33B6-1EF2-4D45-B219-C1F060C9C3A1}" dt="2024-03-05T10:24:14.747" v="2750" actId="14861"/>
          <ac:spMkLst>
            <pc:docMk/>
            <pc:sldMk cId="1369765010" sldId="268"/>
            <ac:spMk id="10" creationId="{630D3451-B8D2-47D4-AF89-17763AA23EEE}"/>
          </ac:spMkLst>
        </pc:spChg>
        <pc:spChg chg="add mod">
          <ac:chgData name="Scott, Myles B." userId="dd8bdf4c-45dd-492e-85c1-18259e362b68" providerId="ADAL" clId="{6DCA33B6-1EF2-4D45-B219-C1F060C9C3A1}" dt="2024-03-05T10:24:14.747" v="2750" actId="14861"/>
          <ac:spMkLst>
            <pc:docMk/>
            <pc:sldMk cId="1369765010" sldId="268"/>
            <ac:spMk id="11" creationId="{814E1EE0-B579-4BF9-B7FE-C294982E28A6}"/>
          </ac:spMkLst>
        </pc:spChg>
        <pc:spChg chg="add del mod">
          <ac:chgData name="Scott, Myles B." userId="dd8bdf4c-45dd-492e-85c1-18259e362b68" providerId="ADAL" clId="{6DCA33B6-1EF2-4D45-B219-C1F060C9C3A1}" dt="2024-03-05T10:24:14.747" v="2750" actId="14861"/>
          <ac:spMkLst>
            <pc:docMk/>
            <pc:sldMk cId="1369765010" sldId="268"/>
            <ac:spMk id="12" creationId="{5BF37E17-D0E3-460C-B821-F4D6986CA14A}"/>
          </ac:spMkLst>
        </pc:spChg>
        <pc:spChg chg="add mod">
          <ac:chgData name="Scott, Myles B." userId="dd8bdf4c-45dd-492e-85c1-18259e362b68" providerId="ADAL" clId="{6DCA33B6-1EF2-4D45-B219-C1F060C9C3A1}" dt="2024-03-05T10:04:55.640" v="2489" actId="164"/>
          <ac:spMkLst>
            <pc:docMk/>
            <pc:sldMk cId="1369765010" sldId="268"/>
            <ac:spMk id="13" creationId="{23FA3289-665F-4FB9-B97E-CB9CE8E7F47D}"/>
          </ac:spMkLst>
        </pc:spChg>
        <pc:spChg chg="add mod">
          <ac:chgData name="Scott, Myles B." userId="dd8bdf4c-45dd-492e-85c1-18259e362b68" providerId="ADAL" clId="{6DCA33B6-1EF2-4D45-B219-C1F060C9C3A1}" dt="2024-03-05T10:08:39.372" v="2541" actId="164"/>
          <ac:spMkLst>
            <pc:docMk/>
            <pc:sldMk cId="1369765010" sldId="268"/>
            <ac:spMk id="16" creationId="{23BB30EA-68B3-498E-9662-5068CE2B8C12}"/>
          </ac:spMkLst>
        </pc:spChg>
        <pc:spChg chg="add mod">
          <ac:chgData name="Scott, Myles B." userId="dd8bdf4c-45dd-492e-85c1-18259e362b68" providerId="ADAL" clId="{6DCA33B6-1EF2-4D45-B219-C1F060C9C3A1}" dt="2024-03-05T10:19:05.440" v="2701" actId="164"/>
          <ac:spMkLst>
            <pc:docMk/>
            <pc:sldMk cId="1369765010" sldId="268"/>
            <ac:spMk id="17" creationId="{6508EAB3-65B5-42FF-9FC3-41F5E6889B88}"/>
          </ac:spMkLst>
        </pc:spChg>
        <pc:spChg chg="add del mod">
          <ac:chgData name="Scott, Myles B." userId="dd8bdf4c-45dd-492e-85c1-18259e362b68" providerId="ADAL" clId="{6DCA33B6-1EF2-4D45-B219-C1F060C9C3A1}" dt="2024-03-05T10:15:06.872" v="2658" actId="478"/>
          <ac:spMkLst>
            <pc:docMk/>
            <pc:sldMk cId="1369765010" sldId="268"/>
            <ac:spMk id="25" creationId="{89BC7C3B-6D42-4B22-8D77-FA26CF316DDB}"/>
          </ac:spMkLst>
        </pc:spChg>
        <pc:spChg chg="add del mod">
          <ac:chgData name="Scott, Myles B." userId="dd8bdf4c-45dd-492e-85c1-18259e362b68" providerId="ADAL" clId="{6DCA33B6-1EF2-4D45-B219-C1F060C9C3A1}" dt="2024-03-05T10:15:01.684" v="2656" actId="478"/>
          <ac:spMkLst>
            <pc:docMk/>
            <pc:sldMk cId="1369765010" sldId="268"/>
            <ac:spMk id="27" creationId="{3753141F-FF76-4E22-9EEB-9C4F592710A1}"/>
          </ac:spMkLst>
        </pc:spChg>
        <pc:grpChg chg="add mod">
          <ac:chgData name="Scott, Myles B." userId="dd8bdf4c-45dd-492e-85c1-18259e362b68" providerId="ADAL" clId="{6DCA33B6-1EF2-4D45-B219-C1F060C9C3A1}" dt="2024-03-05T10:21:20.315" v="2716" actId="1076"/>
          <ac:grpSpMkLst>
            <pc:docMk/>
            <pc:sldMk cId="1369765010" sldId="268"/>
            <ac:grpSpMk id="24" creationId="{CF53151C-8225-45A7-8986-487EAE66209F}"/>
          </ac:grpSpMkLst>
        </pc:grpChg>
        <pc:grpChg chg="add mod">
          <ac:chgData name="Scott, Myles B." userId="dd8bdf4c-45dd-492e-85c1-18259e362b68" providerId="ADAL" clId="{6DCA33B6-1EF2-4D45-B219-C1F060C9C3A1}" dt="2024-03-05T10:23:02.433" v="2737" actId="1076"/>
          <ac:grpSpMkLst>
            <pc:docMk/>
            <pc:sldMk cId="1369765010" sldId="268"/>
            <ac:grpSpMk id="26" creationId="{A1B0B55A-A63F-4C1B-A6C5-D7BB0E1347C6}"/>
          </ac:grpSpMkLst>
        </pc:grpChg>
        <pc:grpChg chg="add mod">
          <ac:chgData name="Scott, Myles B." userId="dd8bdf4c-45dd-492e-85c1-18259e362b68" providerId="ADAL" clId="{6DCA33B6-1EF2-4D45-B219-C1F060C9C3A1}" dt="2024-03-05T10:22:58.981" v="2736" actId="1076"/>
          <ac:grpSpMkLst>
            <pc:docMk/>
            <pc:sldMk cId="1369765010" sldId="268"/>
            <ac:grpSpMk id="28" creationId="{98FE5D52-C8F6-45D1-96B9-2B4980CE5285}"/>
          </ac:grpSpMkLst>
        </pc:grpChg>
        <pc:picChg chg="add mod">
          <ac:chgData name="Scott, Myles B." userId="dd8bdf4c-45dd-492e-85c1-18259e362b68" providerId="ADAL" clId="{6DCA33B6-1EF2-4D45-B219-C1F060C9C3A1}" dt="2024-03-05T10:12:08.503" v="2618" actId="1076"/>
          <ac:picMkLst>
            <pc:docMk/>
            <pc:sldMk cId="1369765010" sldId="268"/>
            <ac:picMk id="5" creationId="{CCAEA33B-4CBB-4D73-AD80-0AC516DF231C}"/>
          </ac:picMkLst>
        </pc:picChg>
        <pc:picChg chg="add del mod">
          <ac:chgData name="Scott, Myles B." userId="dd8bdf4c-45dd-492e-85c1-18259e362b68" providerId="ADAL" clId="{6DCA33B6-1EF2-4D45-B219-C1F060C9C3A1}" dt="2024-03-05T09:52:53.812" v="2376" actId="478"/>
          <ac:picMkLst>
            <pc:docMk/>
            <pc:sldMk cId="1369765010" sldId="268"/>
            <ac:picMk id="8" creationId="{C196B17F-CFBA-49DF-82F0-262A90143CDD}"/>
          </ac:picMkLst>
        </pc:picChg>
        <pc:picChg chg="add mod">
          <ac:chgData name="Scott, Myles B." userId="dd8bdf4c-45dd-492e-85c1-18259e362b68" providerId="ADAL" clId="{6DCA33B6-1EF2-4D45-B219-C1F060C9C3A1}" dt="2024-03-05T10:04:55.640" v="2489" actId="164"/>
          <ac:picMkLst>
            <pc:docMk/>
            <pc:sldMk cId="1369765010" sldId="268"/>
            <ac:picMk id="15" creationId="{15BBDE11-F7F8-4D4E-AC94-8D0B8A8239AA}"/>
          </ac:picMkLst>
        </pc:picChg>
        <pc:picChg chg="add mod">
          <ac:chgData name="Scott, Myles B." userId="dd8bdf4c-45dd-492e-85c1-18259e362b68" providerId="ADAL" clId="{6DCA33B6-1EF2-4D45-B219-C1F060C9C3A1}" dt="2024-03-05T10:19:05.440" v="2701" actId="164"/>
          <ac:picMkLst>
            <pc:docMk/>
            <pc:sldMk cId="1369765010" sldId="268"/>
            <ac:picMk id="19" creationId="{347BAF2A-DB3B-4D0A-B111-B9281630526F}"/>
          </ac:picMkLst>
        </pc:picChg>
        <pc:picChg chg="add mod">
          <ac:chgData name="Scott, Myles B." userId="dd8bdf4c-45dd-492e-85c1-18259e362b68" providerId="ADAL" clId="{6DCA33B6-1EF2-4D45-B219-C1F060C9C3A1}" dt="2024-03-05T10:08:39.372" v="2541" actId="164"/>
          <ac:picMkLst>
            <pc:docMk/>
            <pc:sldMk cId="1369765010" sldId="268"/>
            <ac:picMk id="21" creationId="{BD9D414B-6303-4208-9112-56D79915009D}"/>
          </ac:picMkLst>
        </pc:picChg>
        <pc:picChg chg="add del mod">
          <ac:chgData name="Scott, Myles B." userId="dd8bdf4c-45dd-492e-85c1-18259e362b68" providerId="ADAL" clId="{6DCA33B6-1EF2-4D45-B219-C1F060C9C3A1}" dt="2024-03-05T10:24:33.165" v="2753" actId="478"/>
          <ac:picMkLst>
            <pc:docMk/>
            <pc:sldMk cId="1369765010" sldId="268"/>
            <ac:picMk id="23" creationId="{DF2FE3A5-4758-45F8-B26D-63267E171707}"/>
          </ac:picMkLst>
        </pc:picChg>
      </pc:sldChg>
      <pc:sldChg chg="addSp delSp modSp add ord modTransition setBg">
        <pc:chgData name="Scott, Myles B." userId="dd8bdf4c-45dd-492e-85c1-18259e362b68" providerId="ADAL" clId="{6DCA33B6-1EF2-4D45-B219-C1F060C9C3A1}" dt="2024-03-05T10:42:06.288" v="3230" actId="20577"/>
        <pc:sldMkLst>
          <pc:docMk/>
          <pc:sldMk cId="2117641806" sldId="269"/>
        </pc:sldMkLst>
        <pc:spChg chg="mod ord">
          <ac:chgData name="Scott, Myles B." userId="dd8bdf4c-45dd-492e-85c1-18259e362b68" providerId="ADAL" clId="{6DCA33B6-1EF2-4D45-B219-C1F060C9C3A1}" dt="2024-03-05T10:38:53.090" v="3171" actId="207"/>
          <ac:spMkLst>
            <pc:docMk/>
            <pc:sldMk cId="2117641806" sldId="269"/>
            <ac:spMk id="2" creationId="{E8ED0AD1-23C6-3FAA-0EF6-343FD2AB3474}"/>
          </ac:spMkLst>
        </pc:spChg>
        <pc:spChg chg="add del mod">
          <ac:chgData name="Scott, Myles B." userId="dd8bdf4c-45dd-492e-85c1-18259e362b68" providerId="ADAL" clId="{6DCA33B6-1EF2-4D45-B219-C1F060C9C3A1}" dt="2024-03-05T10:35:32.886" v="3128" actId="478"/>
          <ac:spMkLst>
            <pc:docMk/>
            <pc:sldMk cId="2117641806" sldId="269"/>
            <ac:spMk id="6" creationId="{F6990C5D-35D8-4415-B67A-095F99E63526}"/>
          </ac:spMkLst>
        </pc:spChg>
        <pc:spChg chg="add mod">
          <ac:chgData name="Scott, Myles B." userId="dd8bdf4c-45dd-492e-85c1-18259e362b68" providerId="ADAL" clId="{6DCA33B6-1EF2-4D45-B219-C1F060C9C3A1}" dt="2024-03-05T10:37:20.358" v="3145" actId="14100"/>
          <ac:spMkLst>
            <pc:docMk/>
            <pc:sldMk cId="2117641806" sldId="269"/>
            <ac:spMk id="9" creationId="{ADF7F36E-3F82-4889-892D-4BD03F3DF0D5}"/>
          </ac:spMkLst>
        </pc:spChg>
        <pc:spChg chg="add del mod">
          <ac:chgData name="Scott, Myles B." userId="dd8bdf4c-45dd-492e-85c1-18259e362b68" providerId="ADAL" clId="{6DCA33B6-1EF2-4D45-B219-C1F060C9C3A1}" dt="2024-03-05T10:39:28.223" v="3175" actId="478"/>
          <ac:spMkLst>
            <pc:docMk/>
            <pc:sldMk cId="2117641806" sldId="269"/>
            <ac:spMk id="10" creationId="{058F2BE4-C654-4D70-8B5F-9D1FE40D7FAF}"/>
          </ac:spMkLst>
        </pc:spChg>
        <pc:spChg chg="add del">
          <ac:chgData name="Scott, Myles B." userId="dd8bdf4c-45dd-492e-85c1-18259e362b68" providerId="ADAL" clId="{6DCA33B6-1EF2-4D45-B219-C1F060C9C3A1}" dt="2024-03-05T10:41:43.080" v="3218"/>
          <ac:spMkLst>
            <pc:docMk/>
            <pc:sldMk cId="2117641806" sldId="269"/>
            <ac:spMk id="11" creationId="{2C1F8614-F4AF-4F59-B0F1-789C0F9B1E47}"/>
          </ac:spMkLst>
        </pc:spChg>
        <pc:spChg chg="del mod">
          <ac:chgData name="Scott, Myles B." userId="dd8bdf4c-45dd-492e-85c1-18259e362b68" providerId="ADAL" clId="{6DCA33B6-1EF2-4D45-B219-C1F060C9C3A1}" dt="2024-03-05T10:30:49.005" v="3071" actId="478"/>
          <ac:spMkLst>
            <pc:docMk/>
            <pc:sldMk cId="2117641806" sldId="269"/>
            <ac:spMk id="30" creationId="{3E51162A-34A8-432B-BE8E-3CAE3CA810B9}"/>
          </ac:spMkLst>
        </pc:spChg>
        <pc:spChg chg="add del mod">
          <ac:chgData name="Scott, Myles B." userId="dd8bdf4c-45dd-492e-85c1-18259e362b68" providerId="ADAL" clId="{6DCA33B6-1EF2-4D45-B219-C1F060C9C3A1}" dt="2024-03-05T10:34:41.255" v="3122"/>
          <ac:spMkLst>
            <pc:docMk/>
            <pc:sldMk cId="2117641806" sldId="269"/>
            <ac:spMk id="40" creationId="{4239328D-860F-4CFF-AD6F-E30CB339897C}"/>
          </ac:spMkLst>
        </pc:spChg>
        <pc:spChg chg="mod">
          <ac:chgData name="Scott, Myles B." userId="dd8bdf4c-45dd-492e-85c1-18259e362b68" providerId="ADAL" clId="{6DCA33B6-1EF2-4D45-B219-C1F060C9C3A1}" dt="2024-03-05T10:41:35.632" v="3216" actId="403"/>
          <ac:spMkLst>
            <pc:docMk/>
            <pc:sldMk cId="2117641806" sldId="269"/>
            <ac:spMk id="48" creationId="{15028D40-25CE-4504-9BA7-40D6B6958A12}"/>
          </ac:spMkLst>
        </pc:spChg>
        <pc:spChg chg="ord">
          <ac:chgData name="Scott, Myles B." userId="dd8bdf4c-45dd-492e-85c1-18259e362b68" providerId="ADAL" clId="{6DCA33B6-1EF2-4D45-B219-C1F060C9C3A1}" dt="2024-03-05T10:39:41.079" v="3177" actId="167"/>
          <ac:spMkLst>
            <pc:docMk/>
            <pc:sldMk cId="2117641806" sldId="269"/>
            <ac:spMk id="49" creationId="{A3D0ADA7-F670-413F-A595-2458902E2435}"/>
          </ac:spMkLst>
        </pc:spChg>
        <pc:spChg chg="add mod">
          <ac:chgData name="Scott, Myles B." userId="dd8bdf4c-45dd-492e-85c1-18259e362b68" providerId="ADAL" clId="{6DCA33B6-1EF2-4D45-B219-C1F060C9C3A1}" dt="2024-03-05T10:39:10.758" v="3173" actId="1582"/>
          <ac:spMkLst>
            <pc:docMk/>
            <pc:sldMk cId="2117641806" sldId="269"/>
            <ac:spMk id="52" creationId="{91FE897C-DD21-4A06-A258-838888B15708}"/>
          </ac:spMkLst>
        </pc:spChg>
        <pc:spChg chg="add del">
          <ac:chgData name="Scott, Myles B." userId="dd8bdf4c-45dd-492e-85c1-18259e362b68" providerId="ADAL" clId="{6DCA33B6-1EF2-4D45-B219-C1F060C9C3A1}" dt="2024-03-05T10:37:42.700" v="3154"/>
          <ac:spMkLst>
            <pc:docMk/>
            <pc:sldMk cId="2117641806" sldId="269"/>
            <ac:spMk id="53" creationId="{BB041DCA-1922-4D65-AEC3-22629675A7F5}"/>
          </ac:spMkLst>
        </pc:spChg>
        <pc:spChg chg="add del mod">
          <ac:chgData name="Scott, Myles B." userId="dd8bdf4c-45dd-492e-85c1-18259e362b68" providerId="ADAL" clId="{6DCA33B6-1EF2-4D45-B219-C1F060C9C3A1}" dt="2024-03-05T10:37:53.244" v="3158"/>
          <ac:spMkLst>
            <pc:docMk/>
            <pc:sldMk cId="2117641806" sldId="269"/>
            <ac:spMk id="54" creationId="{6E317BE3-907F-4AA8-81E7-2E0DB47387DF}"/>
          </ac:spMkLst>
        </pc:spChg>
        <pc:spChg chg="del topLvl">
          <ac:chgData name="Scott, Myles B." userId="dd8bdf4c-45dd-492e-85c1-18259e362b68" providerId="ADAL" clId="{6DCA33B6-1EF2-4D45-B219-C1F060C9C3A1}" dt="2024-03-05T10:39:56.904" v="3179" actId="478"/>
          <ac:spMkLst>
            <pc:docMk/>
            <pc:sldMk cId="2117641806" sldId="269"/>
            <ac:spMk id="61" creationId="{99905876-48BD-4038-B013-9AAB5DE1DAF8}"/>
          </ac:spMkLst>
        </pc:spChg>
        <pc:spChg chg="del topLvl">
          <ac:chgData name="Scott, Myles B." userId="dd8bdf4c-45dd-492e-85c1-18259e362b68" providerId="ADAL" clId="{6DCA33B6-1EF2-4D45-B219-C1F060C9C3A1}" dt="2024-03-05T10:39:55.045" v="3178" actId="478"/>
          <ac:spMkLst>
            <pc:docMk/>
            <pc:sldMk cId="2117641806" sldId="269"/>
            <ac:spMk id="62" creationId="{BB0C7356-9C45-45E8-9588-46F83507ABFD}"/>
          </ac:spMkLst>
        </pc:spChg>
        <pc:spChg chg="mod">
          <ac:chgData name="Scott, Myles B." userId="dd8bdf4c-45dd-492e-85c1-18259e362b68" providerId="ADAL" clId="{6DCA33B6-1EF2-4D45-B219-C1F060C9C3A1}" dt="2024-03-05T10:42:02.180" v="3229" actId="403"/>
          <ac:spMkLst>
            <pc:docMk/>
            <pc:sldMk cId="2117641806" sldId="269"/>
            <ac:spMk id="67" creationId="{611DE2E8-D64D-4A0D-8611-7AA4782B0821}"/>
          </ac:spMkLst>
        </pc:spChg>
        <pc:spChg chg="mod">
          <ac:chgData name="Scott, Myles B." userId="dd8bdf4c-45dd-492e-85c1-18259e362b68" providerId="ADAL" clId="{6DCA33B6-1EF2-4D45-B219-C1F060C9C3A1}" dt="2024-03-05T10:42:02.180" v="3229" actId="403"/>
          <ac:spMkLst>
            <pc:docMk/>
            <pc:sldMk cId="2117641806" sldId="269"/>
            <ac:spMk id="68" creationId="{FB4A8615-3541-4C1E-95EB-733D96B8BDDB}"/>
          </ac:spMkLst>
        </pc:spChg>
        <pc:spChg chg="mod topLvl">
          <ac:chgData name="Scott, Myles B." userId="dd8bdf4c-45dd-492e-85c1-18259e362b68" providerId="ADAL" clId="{6DCA33B6-1EF2-4D45-B219-C1F060C9C3A1}" dt="2024-03-05T10:42:02.180" v="3229" actId="403"/>
          <ac:spMkLst>
            <pc:docMk/>
            <pc:sldMk cId="2117641806" sldId="269"/>
            <ac:spMk id="70" creationId="{FF880B46-06D6-4D5A-A2D1-373F7A9334BF}"/>
          </ac:spMkLst>
        </pc:spChg>
        <pc:spChg chg="add del mod topLvl">
          <ac:chgData name="Scott, Myles B." userId="dd8bdf4c-45dd-492e-85c1-18259e362b68" providerId="ADAL" clId="{6DCA33B6-1EF2-4D45-B219-C1F060C9C3A1}" dt="2024-03-05T10:42:06.288" v="3230" actId="20577"/>
          <ac:spMkLst>
            <pc:docMk/>
            <pc:sldMk cId="2117641806" sldId="269"/>
            <ac:spMk id="71" creationId="{5C911013-2F56-4BF3-839E-909E070572EA}"/>
          </ac:spMkLst>
        </pc:spChg>
        <pc:grpChg chg="del">
          <ac:chgData name="Scott, Myles B." userId="dd8bdf4c-45dd-492e-85c1-18259e362b68" providerId="ADAL" clId="{6DCA33B6-1EF2-4D45-B219-C1F060C9C3A1}" dt="2024-03-05T10:30:47.446" v="3070" actId="478"/>
          <ac:grpSpMkLst>
            <pc:docMk/>
            <pc:sldMk cId="2117641806" sldId="269"/>
            <ac:grpSpMk id="31" creationId="{14912AB6-FA98-40BC-8134-535C536C194E}"/>
          </ac:grpSpMkLst>
        </pc:grpChg>
        <pc:grpChg chg="del">
          <ac:chgData name="Scott, Myles B." userId="dd8bdf4c-45dd-492e-85c1-18259e362b68" providerId="ADAL" clId="{6DCA33B6-1EF2-4D45-B219-C1F060C9C3A1}" dt="2024-03-05T10:30:44.854" v="3067" actId="478"/>
          <ac:grpSpMkLst>
            <pc:docMk/>
            <pc:sldMk cId="2117641806" sldId="269"/>
            <ac:grpSpMk id="32" creationId="{66F0F2F2-14D7-44AE-BD43-49771949A57E}"/>
          </ac:grpSpMkLst>
        </pc:grpChg>
        <pc:grpChg chg="del">
          <ac:chgData name="Scott, Myles B." userId="dd8bdf4c-45dd-492e-85c1-18259e362b68" providerId="ADAL" clId="{6DCA33B6-1EF2-4D45-B219-C1F060C9C3A1}" dt="2024-03-05T10:30:45.606" v="3068" actId="478"/>
          <ac:grpSpMkLst>
            <pc:docMk/>
            <pc:sldMk cId="2117641806" sldId="269"/>
            <ac:grpSpMk id="38" creationId="{799B257C-14DD-45F6-BB33-7C2F3E7F74C6}"/>
          </ac:grpSpMkLst>
        </pc:grpChg>
        <pc:grpChg chg="del mod">
          <ac:chgData name="Scott, Myles B." userId="dd8bdf4c-45dd-492e-85c1-18259e362b68" providerId="ADAL" clId="{6DCA33B6-1EF2-4D45-B219-C1F060C9C3A1}" dt="2024-03-05T10:31:07.654" v="3077" actId="478"/>
          <ac:grpSpMkLst>
            <pc:docMk/>
            <pc:sldMk cId="2117641806" sldId="269"/>
            <ac:grpSpMk id="44" creationId="{50C65FB5-8E24-4D2B-908C-432138A532AC}"/>
          </ac:grpSpMkLst>
        </pc:grpChg>
        <pc:grpChg chg="mod topLvl">
          <ac:chgData name="Scott, Myles B." userId="dd8bdf4c-45dd-492e-85c1-18259e362b68" providerId="ADAL" clId="{6DCA33B6-1EF2-4D45-B219-C1F060C9C3A1}" dt="2024-03-05T10:41:09.216" v="3193" actId="408"/>
          <ac:grpSpMkLst>
            <pc:docMk/>
            <pc:sldMk cId="2117641806" sldId="269"/>
            <ac:grpSpMk id="45" creationId="{D4367A66-9C68-488F-9B01-9B1CEACC2047}"/>
          </ac:grpSpMkLst>
        </pc:grpChg>
        <pc:grpChg chg="add del mod">
          <ac:chgData name="Scott, Myles B." userId="dd8bdf4c-45dd-492e-85c1-18259e362b68" providerId="ADAL" clId="{6DCA33B6-1EF2-4D45-B219-C1F060C9C3A1}" dt="2024-03-05T10:35:37.398" v="3131" actId="478"/>
          <ac:grpSpMkLst>
            <pc:docMk/>
            <pc:sldMk cId="2117641806" sldId="269"/>
            <ac:grpSpMk id="46" creationId="{589936E3-A04E-48CF-A2F6-1A4BB1F8985F}"/>
          </ac:grpSpMkLst>
        </pc:grpChg>
        <pc:grpChg chg="del">
          <ac:chgData name="Scott, Myles B." userId="dd8bdf4c-45dd-492e-85c1-18259e362b68" providerId="ADAL" clId="{6DCA33B6-1EF2-4D45-B219-C1F060C9C3A1}" dt="2024-03-05T10:31:19.838" v="3081" actId="478"/>
          <ac:grpSpMkLst>
            <pc:docMk/>
            <pc:sldMk cId="2117641806" sldId="269"/>
            <ac:grpSpMk id="55" creationId="{500F7CBB-20F4-4831-B9EE-1254B6DDB0B0}"/>
          </ac:grpSpMkLst>
        </pc:grpChg>
        <pc:grpChg chg="del mod topLvl">
          <ac:chgData name="Scott, Myles B." userId="dd8bdf4c-45dd-492e-85c1-18259e362b68" providerId="ADAL" clId="{6DCA33B6-1EF2-4D45-B219-C1F060C9C3A1}" dt="2024-03-05T10:35:36.814" v="3130" actId="478"/>
          <ac:grpSpMkLst>
            <pc:docMk/>
            <pc:sldMk cId="2117641806" sldId="269"/>
            <ac:grpSpMk id="56" creationId="{EF55524C-5882-4D4B-A324-9F0033D53931}"/>
          </ac:grpSpMkLst>
        </pc:grpChg>
        <pc:grpChg chg="add del mod">
          <ac:chgData name="Scott, Myles B." userId="dd8bdf4c-45dd-492e-85c1-18259e362b68" providerId="ADAL" clId="{6DCA33B6-1EF2-4D45-B219-C1F060C9C3A1}" dt="2024-03-05T10:39:55.045" v="3178" actId="478"/>
          <ac:grpSpMkLst>
            <pc:docMk/>
            <pc:sldMk cId="2117641806" sldId="269"/>
            <ac:grpSpMk id="60" creationId="{6D751F09-6F0D-4F64-9263-69CE5ED594EC}"/>
          </ac:grpSpMkLst>
        </pc:grpChg>
        <pc:grpChg chg="add del mod">
          <ac:chgData name="Scott, Myles B." userId="dd8bdf4c-45dd-492e-85c1-18259e362b68" providerId="ADAL" clId="{6DCA33B6-1EF2-4D45-B219-C1F060C9C3A1}" dt="2024-03-05T10:39:57.669" v="3180" actId="478"/>
          <ac:grpSpMkLst>
            <pc:docMk/>
            <pc:sldMk cId="2117641806" sldId="269"/>
            <ac:grpSpMk id="63" creationId="{592FC91E-9B40-437C-BDC5-289B81A1BCA3}"/>
          </ac:grpSpMkLst>
        </pc:grpChg>
        <pc:grpChg chg="add mod ord">
          <ac:chgData name="Scott, Myles B." userId="dd8bdf4c-45dd-492e-85c1-18259e362b68" providerId="ADAL" clId="{6DCA33B6-1EF2-4D45-B219-C1F060C9C3A1}" dt="2024-03-05T10:41:09.216" v="3193" actId="408"/>
          <ac:grpSpMkLst>
            <pc:docMk/>
            <pc:sldMk cId="2117641806" sldId="269"/>
            <ac:grpSpMk id="66" creationId="{53FD9E64-A175-449B-833B-DB143F310C7B}"/>
          </ac:grpSpMkLst>
        </pc:grpChg>
        <pc:grpChg chg="add del mod ord">
          <ac:chgData name="Scott, Myles B." userId="dd8bdf4c-45dd-492e-85c1-18259e362b68" providerId="ADAL" clId="{6DCA33B6-1EF2-4D45-B219-C1F060C9C3A1}" dt="2024-03-05T10:41:54.697" v="3225" actId="478"/>
          <ac:grpSpMkLst>
            <pc:docMk/>
            <pc:sldMk cId="2117641806" sldId="269"/>
            <ac:grpSpMk id="69" creationId="{CBFA2852-BE69-44E0-A566-55E691DB0071}"/>
          </ac:grpSpMkLst>
        </pc:grpChg>
        <pc:picChg chg="del">
          <ac:chgData name="Scott, Myles B." userId="dd8bdf4c-45dd-492e-85c1-18259e362b68" providerId="ADAL" clId="{6DCA33B6-1EF2-4D45-B219-C1F060C9C3A1}" dt="2024-03-05T10:40:49.173" v="3188" actId="478"/>
          <ac:picMkLst>
            <pc:docMk/>
            <pc:sldMk cId="2117641806" sldId="269"/>
            <ac:picMk id="4" creationId="{872E7334-78CE-4647-8CA6-2A2AFD36483D}"/>
          </ac:picMkLst>
        </pc:picChg>
        <pc:picChg chg="del mod">
          <ac:chgData name="Scott, Myles B." userId="dd8bdf4c-45dd-492e-85c1-18259e362b68" providerId="ADAL" clId="{6DCA33B6-1EF2-4D45-B219-C1F060C9C3A1}" dt="2024-03-05T10:35:29.694" v="3127" actId="478"/>
          <ac:picMkLst>
            <pc:docMk/>
            <pc:sldMk cId="2117641806" sldId="269"/>
            <ac:picMk id="20" creationId="{20388F9F-DAAF-40C6-8A5C-955334F0B658}"/>
          </ac:picMkLst>
        </pc:picChg>
        <pc:cxnChg chg="del topLvl">
          <ac:chgData name="Scott, Myles B." userId="dd8bdf4c-45dd-492e-85c1-18259e362b68" providerId="ADAL" clId="{6DCA33B6-1EF2-4D45-B219-C1F060C9C3A1}" dt="2024-03-05T10:31:07.654" v="3077" actId="478"/>
          <ac:cxnSpMkLst>
            <pc:docMk/>
            <pc:sldMk cId="2117641806" sldId="269"/>
            <ac:cxnSpMk id="47" creationId="{80CF47A0-7099-49E6-8134-72372041F095}"/>
          </ac:cxnSpMkLst>
        </pc:cxnChg>
        <pc:cxnChg chg="del topLvl">
          <ac:chgData name="Scott, Myles B." userId="dd8bdf4c-45dd-492e-85c1-18259e362b68" providerId="ADAL" clId="{6DCA33B6-1EF2-4D45-B219-C1F060C9C3A1}" dt="2024-03-05T10:31:19.838" v="3081" actId="478"/>
          <ac:cxnSpMkLst>
            <pc:docMk/>
            <pc:sldMk cId="2117641806" sldId="269"/>
            <ac:cxnSpMk id="57" creationId="{19EF032C-663A-4F57-A3E5-E256F34DDD7E}"/>
          </ac:cxnSpMkLst>
        </pc:cxnChg>
      </pc:sldChg>
      <pc:sldMasterChg chg="modSldLayout">
        <pc:chgData name="Scott, Myles B." userId="dd8bdf4c-45dd-492e-85c1-18259e362b68" providerId="ADAL" clId="{6DCA33B6-1EF2-4D45-B219-C1F060C9C3A1}" dt="2024-03-05T07:40:29.129" v="3" actId="1076"/>
        <pc:sldMasterMkLst>
          <pc:docMk/>
          <pc:sldMasterMk cId="2460954070" sldId="2147483660"/>
        </pc:sldMasterMkLst>
        <pc:sldLayoutChg chg="addSp modSp">
          <pc:chgData name="Scott, Myles B." userId="dd8bdf4c-45dd-492e-85c1-18259e362b68" providerId="ADAL" clId="{6DCA33B6-1EF2-4D45-B219-C1F060C9C3A1}" dt="2024-03-05T07:40:29.129" v="3" actId="1076"/>
          <pc:sldLayoutMkLst>
            <pc:docMk/>
            <pc:sldMasterMk cId="2460954070" sldId="2147483660"/>
            <pc:sldLayoutMk cId="949138452" sldId="2147483662"/>
          </pc:sldLayoutMkLst>
          <pc:picChg chg="add mod">
            <ac:chgData name="Scott, Myles B." userId="dd8bdf4c-45dd-492e-85c1-18259e362b68" providerId="ADAL" clId="{6DCA33B6-1EF2-4D45-B219-C1F060C9C3A1}" dt="2024-03-05T07:40:29.129" v="3" actId="1076"/>
            <ac:picMkLst>
              <pc:docMk/>
              <pc:sldMasterMk cId="2460954070" sldId="2147483660"/>
              <pc:sldLayoutMk cId="949138452" sldId="2147483662"/>
              <ac:picMk id="7" creationId="{838ACB33-ECD7-487F-B50E-12BBFF187D12}"/>
            </ac:picMkLst>
          </pc:picChg>
        </pc:sldLayoutChg>
      </pc:sldMaster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AF61A6B-E579-42B5-8F04-5F7BD2975888}" type="doc">
      <dgm:prSet loTypeId="urn:microsoft.com/office/officeart/2005/8/layout/chevron1" loCatId="process" qsTypeId="urn:microsoft.com/office/officeart/2005/8/quickstyle/simple5" qsCatId="simple" csTypeId="urn:microsoft.com/office/officeart/2005/8/colors/accent0_2" csCatId="mainScheme" phldr="1"/>
      <dgm:spPr/>
    </dgm:pt>
    <dgm:pt modelId="{8F236E14-1C91-48EE-83C4-EDBC98B72AEF}">
      <dgm:prSet phldrT="[Text]" custT="1"/>
      <dgm:spPr/>
      <dgm:t>
        <a:bodyPr/>
        <a:lstStyle/>
        <a:p>
          <a:r>
            <a:rPr lang="en-US" sz="4400">
              <a:solidFill>
                <a:schemeClr val="tx1"/>
              </a:solidFill>
            </a:rPr>
            <a:t>Sprint 1</a:t>
          </a:r>
        </a:p>
      </dgm:t>
    </dgm:pt>
    <dgm:pt modelId="{E5746046-00AE-4F47-B5DF-8A9CB4AD65A6}" type="parTrans" cxnId="{2A3707BF-5D4B-470D-8B1C-2BB7902BE1B2}">
      <dgm:prSet/>
      <dgm:spPr/>
      <dgm:t>
        <a:bodyPr/>
        <a:lstStyle/>
        <a:p>
          <a:endParaRPr lang="en-US"/>
        </a:p>
      </dgm:t>
    </dgm:pt>
    <dgm:pt modelId="{8D0B334F-F735-4552-8DE1-03688EBC3F8F}" type="sibTrans" cxnId="{2A3707BF-5D4B-470D-8B1C-2BB7902BE1B2}">
      <dgm:prSet/>
      <dgm:spPr/>
      <dgm:t>
        <a:bodyPr/>
        <a:lstStyle/>
        <a:p>
          <a:endParaRPr lang="en-US"/>
        </a:p>
      </dgm:t>
    </dgm:pt>
    <dgm:pt modelId="{3B9A4A9A-A85C-45EB-BB45-A35B36055F35}">
      <dgm:prSet phldrT="[Text]" custT="1"/>
      <dgm:spPr/>
      <dgm:t>
        <a:bodyPr/>
        <a:lstStyle/>
        <a:p>
          <a:r>
            <a:rPr lang="en-US" sz="4400">
              <a:solidFill>
                <a:schemeClr val="tx1"/>
              </a:solidFill>
            </a:rPr>
            <a:t>Sprint 2</a:t>
          </a:r>
        </a:p>
      </dgm:t>
    </dgm:pt>
    <dgm:pt modelId="{C08A5073-6BB5-40DF-8438-1BA4FEA7F34A}" type="parTrans" cxnId="{87445B6E-A10C-4118-A6FC-C1BCA1C9AF36}">
      <dgm:prSet/>
      <dgm:spPr/>
      <dgm:t>
        <a:bodyPr/>
        <a:lstStyle/>
        <a:p>
          <a:endParaRPr lang="en-US"/>
        </a:p>
      </dgm:t>
    </dgm:pt>
    <dgm:pt modelId="{0FE2D6DB-CC9D-4180-88C4-2C4407067C3E}" type="sibTrans" cxnId="{87445B6E-A10C-4118-A6FC-C1BCA1C9AF36}">
      <dgm:prSet/>
      <dgm:spPr/>
      <dgm:t>
        <a:bodyPr/>
        <a:lstStyle/>
        <a:p>
          <a:endParaRPr lang="en-US"/>
        </a:p>
      </dgm:t>
    </dgm:pt>
    <dgm:pt modelId="{9C755270-2DB7-4033-8EB3-B13F0D6E0CAC}">
      <dgm:prSet phldrT="[Text]" custT="1"/>
      <dgm:spPr/>
      <dgm:t>
        <a:bodyPr/>
        <a:lstStyle/>
        <a:p>
          <a:r>
            <a:rPr lang="en-US" sz="4400">
              <a:solidFill>
                <a:schemeClr val="tx1"/>
              </a:solidFill>
            </a:rPr>
            <a:t>Sprint 3</a:t>
          </a:r>
        </a:p>
      </dgm:t>
    </dgm:pt>
    <dgm:pt modelId="{E1A1B77C-D304-4ADD-A957-0B48CB3A9A8A}" type="parTrans" cxnId="{82CCC7EE-C6AF-4F62-A1C0-895B7747DA6F}">
      <dgm:prSet/>
      <dgm:spPr/>
      <dgm:t>
        <a:bodyPr/>
        <a:lstStyle/>
        <a:p>
          <a:endParaRPr lang="en-US"/>
        </a:p>
      </dgm:t>
    </dgm:pt>
    <dgm:pt modelId="{19F0D1E6-4A68-45CC-8753-4A4FC7138C4D}" type="sibTrans" cxnId="{82CCC7EE-C6AF-4F62-A1C0-895B7747DA6F}">
      <dgm:prSet/>
      <dgm:spPr/>
      <dgm:t>
        <a:bodyPr/>
        <a:lstStyle/>
        <a:p>
          <a:endParaRPr lang="en-US"/>
        </a:p>
      </dgm:t>
    </dgm:pt>
    <dgm:pt modelId="{1969A8CB-42C3-45FB-9A98-2BB2E6143EE1}" type="pres">
      <dgm:prSet presAssocID="{EAF61A6B-E579-42B5-8F04-5F7BD2975888}" presName="Name0" presStyleCnt="0">
        <dgm:presLayoutVars>
          <dgm:dir/>
          <dgm:animLvl val="lvl"/>
          <dgm:resizeHandles val="exact"/>
        </dgm:presLayoutVars>
      </dgm:prSet>
      <dgm:spPr/>
    </dgm:pt>
    <dgm:pt modelId="{34F028DB-286E-413A-943C-32F6A6AAD98F}" type="pres">
      <dgm:prSet presAssocID="{8F236E14-1C91-48EE-83C4-EDBC98B72AEF}" presName="parTxOnly" presStyleLbl="node1" presStyleIdx="0" presStyleCnt="3" custScaleX="2000000" custScaleY="1243794">
        <dgm:presLayoutVars>
          <dgm:chMax val="0"/>
          <dgm:chPref val="0"/>
          <dgm:bulletEnabled val="1"/>
        </dgm:presLayoutVars>
      </dgm:prSet>
      <dgm:spPr/>
    </dgm:pt>
    <dgm:pt modelId="{F57A97E2-059B-4523-B6C4-954658D4E226}" type="pres">
      <dgm:prSet presAssocID="{8D0B334F-F735-4552-8DE1-03688EBC3F8F}" presName="parTxOnlySpace" presStyleCnt="0"/>
      <dgm:spPr/>
    </dgm:pt>
    <dgm:pt modelId="{B576D26B-602D-4B99-BCBF-F6CA4C05145B}" type="pres">
      <dgm:prSet presAssocID="{3B9A4A9A-A85C-45EB-BB45-A35B36055F35}" presName="parTxOnly" presStyleLbl="node1" presStyleIdx="1" presStyleCnt="3" custScaleX="2000000" custScaleY="1243794">
        <dgm:presLayoutVars>
          <dgm:chMax val="0"/>
          <dgm:chPref val="0"/>
          <dgm:bulletEnabled val="1"/>
        </dgm:presLayoutVars>
      </dgm:prSet>
      <dgm:spPr/>
    </dgm:pt>
    <dgm:pt modelId="{FB608479-CCC4-4E1A-ADFA-E0A9BD5E8035}" type="pres">
      <dgm:prSet presAssocID="{0FE2D6DB-CC9D-4180-88C4-2C4407067C3E}" presName="parTxOnlySpace" presStyleCnt="0"/>
      <dgm:spPr/>
    </dgm:pt>
    <dgm:pt modelId="{07AD7AFF-2E38-4477-A693-A33F258410AE}" type="pres">
      <dgm:prSet presAssocID="{9C755270-2DB7-4033-8EB3-B13F0D6E0CAC}" presName="parTxOnly" presStyleLbl="node1" presStyleIdx="2" presStyleCnt="3" custScaleX="2000000" custScaleY="1243794">
        <dgm:presLayoutVars>
          <dgm:chMax val="0"/>
          <dgm:chPref val="0"/>
          <dgm:bulletEnabled val="1"/>
        </dgm:presLayoutVars>
      </dgm:prSet>
      <dgm:spPr/>
    </dgm:pt>
  </dgm:ptLst>
  <dgm:cxnLst>
    <dgm:cxn modelId="{83A9D313-86F1-49E3-9FC3-4C7E3C046822}" type="presOf" srcId="{8F236E14-1C91-48EE-83C4-EDBC98B72AEF}" destId="{34F028DB-286E-413A-943C-32F6A6AAD98F}" srcOrd="0" destOrd="0" presId="urn:microsoft.com/office/officeart/2005/8/layout/chevron1"/>
    <dgm:cxn modelId="{87445B6E-A10C-4118-A6FC-C1BCA1C9AF36}" srcId="{EAF61A6B-E579-42B5-8F04-5F7BD2975888}" destId="{3B9A4A9A-A85C-45EB-BB45-A35B36055F35}" srcOrd="1" destOrd="0" parTransId="{C08A5073-6BB5-40DF-8438-1BA4FEA7F34A}" sibTransId="{0FE2D6DB-CC9D-4180-88C4-2C4407067C3E}"/>
    <dgm:cxn modelId="{E7041D8E-458B-4424-A157-C864D6D45FD4}" type="presOf" srcId="{3B9A4A9A-A85C-45EB-BB45-A35B36055F35}" destId="{B576D26B-602D-4B99-BCBF-F6CA4C05145B}" srcOrd="0" destOrd="0" presId="urn:microsoft.com/office/officeart/2005/8/layout/chevron1"/>
    <dgm:cxn modelId="{D287D293-A643-43B1-85DE-6A6045D50EE2}" type="presOf" srcId="{EAF61A6B-E579-42B5-8F04-5F7BD2975888}" destId="{1969A8CB-42C3-45FB-9A98-2BB2E6143EE1}" srcOrd="0" destOrd="0" presId="urn:microsoft.com/office/officeart/2005/8/layout/chevron1"/>
    <dgm:cxn modelId="{2A3707BF-5D4B-470D-8B1C-2BB7902BE1B2}" srcId="{EAF61A6B-E579-42B5-8F04-5F7BD2975888}" destId="{8F236E14-1C91-48EE-83C4-EDBC98B72AEF}" srcOrd="0" destOrd="0" parTransId="{E5746046-00AE-4F47-B5DF-8A9CB4AD65A6}" sibTransId="{8D0B334F-F735-4552-8DE1-03688EBC3F8F}"/>
    <dgm:cxn modelId="{4C5D63D9-CB80-4D91-9CB6-C23C3FFBB91A}" type="presOf" srcId="{9C755270-2DB7-4033-8EB3-B13F0D6E0CAC}" destId="{07AD7AFF-2E38-4477-A693-A33F258410AE}" srcOrd="0" destOrd="0" presId="urn:microsoft.com/office/officeart/2005/8/layout/chevron1"/>
    <dgm:cxn modelId="{82CCC7EE-C6AF-4F62-A1C0-895B7747DA6F}" srcId="{EAF61A6B-E579-42B5-8F04-5F7BD2975888}" destId="{9C755270-2DB7-4033-8EB3-B13F0D6E0CAC}" srcOrd="2" destOrd="0" parTransId="{E1A1B77C-D304-4ADD-A957-0B48CB3A9A8A}" sibTransId="{19F0D1E6-4A68-45CC-8753-4A4FC7138C4D}"/>
    <dgm:cxn modelId="{9E05C469-9147-4D7A-9047-5DCF52A0841C}" type="presParOf" srcId="{1969A8CB-42C3-45FB-9A98-2BB2E6143EE1}" destId="{34F028DB-286E-413A-943C-32F6A6AAD98F}" srcOrd="0" destOrd="0" presId="urn:microsoft.com/office/officeart/2005/8/layout/chevron1"/>
    <dgm:cxn modelId="{C6C249E5-055E-4F5E-BEDD-D5B3522E7D77}" type="presParOf" srcId="{1969A8CB-42C3-45FB-9A98-2BB2E6143EE1}" destId="{F57A97E2-059B-4523-B6C4-954658D4E226}" srcOrd="1" destOrd="0" presId="urn:microsoft.com/office/officeart/2005/8/layout/chevron1"/>
    <dgm:cxn modelId="{46C0D9D6-4704-450B-98B0-A68A313AB3CB}" type="presParOf" srcId="{1969A8CB-42C3-45FB-9A98-2BB2E6143EE1}" destId="{B576D26B-602D-4B99-BCBF-F6CA4C05145B}" srcOrd="2" destOrd="0" presId="urn:microsoft.com/office/officeart/2005/8/layout/chevron1"/>
    <dgm:cxn modelId="{2B6A737F-CC74-45D7-BB3F-AAA77AC70E31}" type="presParOf" srcId="{1969A8CB-42C3-45FB-9A98-2BB2E6143EE1}" destId="{FB608479-CCC4-4E1A-ADFA-E0A9BD5E8035}" srcOrd="3" destOrd="0" presId="urn:microsoft.com/office/officeart/2005/8/layout/chevron1"/>
    <dgm:cxn modelId="{DF0C1E41-F21F-4037-8686-A91CA91E433A}" type="presParOf" srcId="{1969A8CB-42C3-45FB-9A98-2BB2E6143EE1}" destId="{07AD7AFF-2E38-4477-A693-A33F258410AE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4F028DB-286E-413A-943C-32F6A6AAD98F}">
      <dsp:nvSpPr>
        <dsp:cNvPr id="0" name=""/>
        <dsp:cNvSpPr/>
      </dsp:nvSpPr>
      <dsp:spPr>
        <a:xfrm>
          <a:off x="9500" y="979550"/>
          <a:ext cx="3621300" cy="900830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6022" tIns="58674" rIns="58674" bIns="58674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>
              <a:solidFill>
                <a:schemeClr val="tx1"/>
              </a:solidFill>
            </a:rPr>
            <a:t>Sprint 1</a:t>
          </a:r>
        </a:p>
      </dsp:txBody>
      <dsp:txXfrm>
        <a:off x="459915" y="979550"/>
        <a:ext cx="2720470" cy="900830"/>
      </dsp:txXfrm>
    </dsp:sp>
    <dsp:sp modelId="{B576D26B-602D-4B99-BCBF-F6CA4C05145B}">
      <dsp:nvSpPr>
        <dsp:cNvPr id="0" name=""/>
        <dsp:cNvSpPr/>
      </dsp:nvSpPr>
      <dsp:spPr>
        <a:xfrm>
          <a:off x="3612693" y="979550"/>
          <a:ext cx="3621300" cy="900830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6022" tIns="58674" rIns="58674" bIns="58674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>
              <a:solidFill>
                <a:schemeClr val="tx1"/>
              </a:solidFill>
            </a:rPr>
            <a:t>Sprint 2</a:t>
          </a:r>
        </a:p>
      </dsp:txBody>
      <dsp:txXfrm>
        <a:off x="4063108" y="979550"/>
        <a:ext cx="2720470" cy="900830"/>
      </dsp:txXfrm>
    </dsp:sp>
    <dsp:sp modelId="{07AD7AFF-2E38-4477-A693-A33F258410AE}">
      <dsp:nvSpPr>
        <dsp:cNvPr id="0" name=""/>
        <dsp:cNvSpPr/>
      </dsp:nvSpPr>
      <dsp:spPr>
        <a:xfrm>
          <a:off x="7215887" y="979550"/>
          <a:ext cx="3621300" cy="900830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6022" tIns="58674" rIns="58674" bIns="58674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>
              <a:solidFill>
                <a:schemeClr val="tx1"/>
              </a:solidFill>
            </a:rPr>
            <a:t>Sprint 3</a:t>
          </a:r>
        </a:p>
      </dsp:txBody>
      <dsp:txXfrm>
        <a:off x="7666302" y="979550"/>
        <a:ext cx="2720470" cy="90083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38ACB33-ECD7-487F-B50E-12BBFF187D1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093295" y="-377736"/>
            <a:ext cx="2641301" cy="2402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938A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3/7/2024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microsoft.com/office/2007/relationships/hdphoto" Target="../media/hdphoto3.wdp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hyperlink" Target="http://wallpapersafari.com/blue-tech-wallpaper/" TargetMode="External"/><Relationship Id="rId7" Type="http://schemas.openxmlformats.org/officeDocument/2006/relationships/hyperlink" Target="https://www.animalia-life.club/qa/pictures/white-tech-wallpaper.html" TargetMode="External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hyperlink" Target="https://www.pngmart.com/image/319760" TargetMode="External"/><Relationship Id="rId4" Type="http://schemas.openxmlformats.org/officeDocument/2006/relationships/image" Target="../media/image6.png"/><Relationship Id="rId9" Type="http://schemas.openxmlformats.org/officeDocument/2006/relationships/hyperlink" Target="https://www.pngmart.com/image/319794" TargetMode="Externa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hyperlink" Target="http://wallpapersafari.com/blue-tech-wallpaper/" TargetMode="External"/><Relationship Id="rId7" Type="http://schemas.openxmlformats.org/officeDocument/2006/relationships/hyperlink" Target="https://www.animalia-life.club/qa/pictures/white-tech-wallpaper.html" TargetMode="External"/><Relationship Id="rId12" Type="http://schemas.openxmlformats.org/officeDocument/2006/relationships/image" Target="../media/image20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19.png"/><Relationship Id="rId5" Type="http://schemas.openxmlformats.org/officeDocument/2006/relationships/hyperlink" Target="https://www.pngmart.com/image/319760" TargetMode="External"/><Relationship Id="rId10" Type="http://schemas.openxmlformats.org/officeDocument/2006/relationships/image" Target="../media/image18.png"/><Relationship Id="rId4" Type="http://schemas.openxmlformats.org/officeDocument/2006/relationships/image" Target="../media/image6.png"/><Relationship Id="rId9" Type="http://schemas.openxmlformats.org/officeDocument/2006/relationships/hyperlink" Target="https://www.pngmart.com/image/319794" TargetMode="Externa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hyperlink" Target="http://wallpapersafari.com/blue-tech-wallpaper/" TargetMode="External"/><Relationship Id="rId7" Type="http://schemas.openxmlformats.org/officeDocument/2006/relationships/hyperlink" Target="https://www.animalia-life.club/qa/pictures/white-tech-wallpaper.html" TargetMode="External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hyperlink" Target="https://www.pngmart.com/image/319760" TargetMode="External"/><Relationship Id="rId4" Type="http://schemas.openxmlformats.org/officeDocument/2006/relationships/image" Target="../media/image6.png"/><Relationship Id="rId9" Type="http://schemas.openxmlformats.org/officeDocument/2006/relationships/hyperlink" Target="https://www.pngmart.com/image/319794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hyperlink" Target="http://wallpapersafari.com/blue-tech-wallpaper/" TargetMode="External"/><Relationship Id="rId7" Type="http://schemas.openxmlformats.org/officeDocument/2006/relationships/hyperlink" Target="https://www.animalia-life.club/qa/pictures/white-tech-wallpaper.html" TargetMode="External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hyperlink" Target="https://www.pngmart.com/image/319760" TargetMode="External"/><Relationship Id="rId4" Type="http://schemas.openxmlformats.org/officeDocument/2006/relationships/image" Target="../media/image6.png"/><Relationship Id="rId9" Type="http://schemas.openxmlformats.org/officeDocument/2006/relationships/hyperlink" Target="https://www.pngmart.com/image/319794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s://ceg.edu.vn/cyber-security-logo-png-dowpijin/" TargetMode="External"/><Relationship Id="rId3" Type="http://schemas.openxmlformats.org/officeDocument/2006/relationships/image" Target="../media/image25.png"/><Relationship Id="rId7" Type="http://schemas.openxmlformats.org/officeDocument/2006/relationships/image" Target="../media/image26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reativecommons.org/licenses/by-nc/3.0/" TargetMode="External"/><Relationship Id="rId5" Type="http://schemas.openxmlformats.org/officeDocument/2006/relationships/hyperlink" Target="https://www.pngall.com/cybersecurity-png/download/40585" TargetMode="External"/><Relationship Id="rId10" Type="http://schemas.openxmlformats.org/officeDocument/2006/relationships/hyperlink" Target="https://pixabay.com/en/cyber-security-security-lock-1915628/" TargetMode="External"/><Relationship Id="rId4" Type="http://schemas.microsoft.com/office/2007/relationships/hdphoto" Target="../media/hdphoto6.wdp"/><Relationship Id="rId9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microsoft.com/office/2007/relationships/hdphoto" Target="../media/hdphoto3.wdp"/><Relationship Id="rId5" Type="http://schemas.openxmlformats.org/officeDocument/2006/relationships/image" Target="../media/image3.png"/><Relationship Id="rId4" Type="http://schemas.openxmlformats.org/officeDocument/2006/relationships/hyperlink" Target="https://wallpaperaccess.com/technology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songofsixpens.blogspot.com/2015/08/top-4-questions-im-asked-at-speaking.html" TargetMode="External"/><Relationship Id="rId4" Type="http://schemas.microsoft.com/office/2007/relationships/hdphoto" Target="../media/hdphoto7.wdp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s://creativecommons.org/licenses/by-nc/3.0/" TargetMode="External"/><Relationship Id="rId13" Type="http://schemas.openxmlformats.org/officeDocument/2006/relationships/image" Target="../media/image30.png"/><Relationship Id="rId3" Type="http://schemas.openxmlformats.org/officeDocument/2006/relationships/hyperlink" Target="http://wallpapersafari.com/blue-tech-wallpaper/" TargetMode="External"/><Relationship Id="rId7" Type="http://schemas.openxmlformats.org/officeDocument/2006/relationships/hyperlink" Target="https://www.pngall.com/cybersecurity-png/download/40585" TargetMode="External"/><Relationship Id="rId12" Type="http://schemas.openxmlformats.org/officeDocument/2006/relationships/hyperlink" Target="https://pixabay.com/en/cyber-security-security-lock-1915628/" TargetMode="External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image" Target="../media/image27.png"/><Relationship Id="rId5" Type="http://schemas.microsoft.com/office/2007/relationships/hdphoto" Target="../media/hdphoto6.wdp"/><Relationship Id="rId10" Type="http://schemas.openxmlformats.org/officeDocument/2006/relationships/hyperlink" Target="https://ceg.edu.vn/cyber-security-logo-png-dowpijin/" TargetMode="External"/><Relationship Id="rId4" Type="http://schemas.openxmlformats.org/officeDocument/2006/relationships/image" Target="../media/image25.png"/><Relationship Id="rId9" Type="http://schemas.openxmlformats.org/officeDocument/2006/relationships/image" Target="../media/image26.jpeg"/><Relationship Id="rId14" Type="http://schemas.openxmlformats.org/officeDocument/2006/relationships/hyperlink" Target="https://icon-library.com/icon/money-png-icon-1.html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microsoft.com/office/2007/relationships/hdphoto" Target="../media/hdphoto3.wdp"/><Relationship Id="rId5" Type="http://schemas.openxmlformats.org/officeDocument/2006/relationships/image" Target="../media/image3.png"/><Relationship Id="rId4" Type="http://schemas.openxmlformats.org/officeDocument/2006/relationships/hyperlink" Target="https://wallpaperaccess.com/technology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pngmart.com/image/319760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8.png"/><Relationship Id="rId7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reativecommons.org/licenses/by-nc/3.0/" TargetMode="External"/><Relationship Id="rId11" Type="http://schemas.openxmlformats.org/officeDocument/2006/relationships/image" Target="../media/image13.png"/><Relationship Id="rId5" Type="http://schemas.openxmlformats.org/officeDocument/2006/relationships/hyperlink" Target="https://www.pngall.com/cybersecurity-png/" TargetMode="External"/><Relationship Id="rId10" Type="http://schemas.openxmlformats.org/officeDocument/2006/relationships/image" Target="../media/image12.svg"/><Relationship Id="rId4" Type="http://schemas.microsoft.com/office/2007/relationships/hdphoto" Target="../media/hdphoto5.wdp"/><Relationship Id="rId9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hyperlink" Target="https://www.pngmart.com/image/319760" TargetMode="External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6.png"/><Relationship Id="rId4" Type="http://schemas.openxmlformats.org/officeDocument/2006/relationships/diagramLayout" Target="../diagrams/layout1.xml"/><Relationship Id="rId9" Type="http://schemas.openxmlformats.org/officeDocument/2006/relationships/hyperlink" Target="http://wallpapersafari.com/blue-tech-wallpaper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pngmart.com/image/319760" TargetMode="External"/><Relationship Id="rId5" Type="http://schemas.openxmlformats.org/officeDocument/2006/relationships/image" Target="../media/image6.png"/><Relationship Id="rId4" Type="http://schemas.openxmlformats.org/officeDocument/2006/relationships/hyperlink" Target="http://wallpapersafari.com/blue-tech-wallpaper/" TargetMode="Externa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hyperlink" Target="http://wallpapersafari.com/blue-tech-wallpaper/" TargetMode="External"/><Relationship Id="rId7" Type="http://schemas.openxmlformats.org/officeDocument/2006/relationships/hyperlink" Target="https://www.animalia-life.club/qa/pictures/white-tech-wallpaper.html" TargetMode="External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hyperlink" Target="https://www.pngmart.com/image/319760" TargetMode="External"/><Relationship Id="rId4" Type="http://schemas.openxmlformats.org/officeDocument/2006/relationships/image" Target="../media/image6.png"/><Relationship Id="rId9" Type="http://schemas.openxmlformats.org/officeDocument/2006/relationships/hyperlink" Target="https://www.pngmart.com/image/319794" TargetMode="Externa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hyperlink" Target="http://wallpapersafari.com/blue-tech-wallpaper/" TargetMode="External"/><Relationship Id="rId7" Type="http://schemas.openxmlformats.org/officeDocument/2006/relationships/hyperlink" Target="https://www.animalia-life.club/qa/pictures/white-tech-wallpaper.html" TargetMode="External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hyperlink" Target="https://www.pngmart.com/image/319760" TargetMode="External"/><Relationship Id="rId4" Type="http://schemas.openxmlformats.org/officeDocument/2006/relationships/image" Target="../media/image6.png"/><Relationship Id="rId9" Type="http://schemas.openxmlformats.org/officeDocument/2006/relationships/hyperlink" Target="https://www.pngmart.com/image/319794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9000"/>
                    </a14:imgEffect>
                    <a14:imgEffect>
                      <a14:saturation sat="400000"/>
                    </a14:imgEffect>
                    <a14:imgEffect>
                      <a14:brightnessContrast bright="-31000" contrast="-37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ircle: Hollow 11">
            <a:extLst>
              <a:ext uri="{FF2B5EF4-FFF2-40B4-BE49-F238E27FC236}">
                <a16:creationId xmlns:a16="http://schemas.microsoft.com/office/drawing/2014/main" id="{A852FE18-940C-4153-B6DD-BF36C7A0D515}"/>
              </a:ext>
            </a:extLst>
          </p:cNvPr>
          <p:cNvSpPr/>
          <p:nvPr/>
        </p:nvSpPr>
        <p:spPr>
          <a:xfrm>
            <a:off x="-4334153" y="-4609714"/>
            <a:ext cx="3820058" cy="3809368"/>
          </a:xfrm>
          <a:prstGeom prst="donut">
            <a:avLst>
              <a:gd name="adj" fmla="val 6047"/>
            </a:avLst>
          </a:prstGeom>
          <a:gradFill flip="none" rotWithShape="1">
            <a:gsLst>
              <a:gs pos="0">
                <a:srgbClr val="A8B5C5"/>
              </a:gs>
              <a:gs pos="32000">
                <a:srgbClr val="E0E5E9"/>
              </a:gs>
              <a:gs pos="68000">
                <a:srgbClr val="F6E7FB"/>
              </a:gs>
              <a:gs pos="100000">
                <a:srgbClr val="4138A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glow rad="127000">
              <a:schemeClr val="accent1">
                <a:alpha val="0"/>
              </a:schemeClr>
            </a:glow>
          </a:effectLst>
          <a:scene3d>
            <a:camera prst="perspectiveRelaxedModerately"/>
            <a:lightRig rig="threePt" dir="t"/>
          </a:scene3d>
          <a:sp3d>
            <a:bevelT w="139700" h="139700" prst="divo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ircle: Hollow 15">
            <a:extLst>
              <a:ext uri="{FF2B5EF4-FFF2-40B4-BE49-F238E27FC236}">
                <a16:creationId xmlns:a16="http://schemas.microsoft.com/office/drawing/2014/main" id="{FFEDFB4F-871C-4AB1-BB9B-E15D53440386}"/>
              </a:ext>
            </a:extLst>
          </p:cNvPr>
          <p:cNvSpPr/>
          <p:nvPr/>
        </p:nvSpPr>
        <p:spPr>
          <a:xfrm>
            <a:off x="-2839853" y="596698"/>
            <a:ext cx="1856540" cy="1615240"/>
          </a:xfrm>
          <a:prstGeom prst="donut">
            <a:avLst>
              <a:gd name="adj" fmla="val 6047"/>
            </a:avLst>
          </a:prstGeom>
          <a:gradFill flip="none" rotWithShape="1">
            <a:gsLst>
              <a:gs pos="0">
                <a:srgbClr val="A8B5C5"/>
              </a:gs>
              <a:gs pos="32000">
                <a:srgbClr val="E0E5E9"/>
              </a:gs>
              <a:gs pos="68000">
                <a:srgbClr val="F6E7FB"/>
              </a:gs>
              <a:gs pos="100000">
                <a:srgbClr val="4138A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glow rad="127000">
              <a:schemeClr val="accent1">
                <a:alpha val="0"/>
              </a:schemeClr>
            </a:glow>
          </a:effectLst>
          <a:scene3d>
            <a:camera prst="perspectiveRelaxedModerately"/>
            <a:lightRig rig="threePt" dir="t"/>
          </a:scene3d>
          <a:sp3d>
            <a:bevelT w="139700" h="139700" prst="divo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07320F0-7586-484D-BA51-CADABB899D1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025" t="15725" r="22900" b="31555"/>
          <a:stretch/>
        </p:blipFill>
        <p:spPr>
          <a:xfrm>
            <a:off x="4366717" y="398851"/>
            <a:ext cx="3426829" cy="313307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20E9122-C316-411E-90D4-B2F64FD1BB54}"/>
              </a:ext>
            </a:extLst>
          </p:cNvPr>
          <p:cNvSpPr txBox="1"/>
          <p:nvPr/>
        </p:nvSpPr>
        <p:spPr>
          <a:xfrm>
            <a:off x="2777107" y="3729769"/>
            <a:ext cx="71528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>
                <a:solidFill>
                  <a:srgbClr val="4938A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Innovate. Empower. Secure.</a:t>
            </a:r>
            <a:r>
              <a:rPr lang="en-US" sz="2000">
                <a:solidFill>
                  <a:srgbClr val="4938A5"/>
                </a:solidFill>
              </a:rPr>
              <a:t> 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AC37092-5B7D-40FB-92D0-11418E2E6D1E}"/>
              </a:ext>
            </a:extLst>
          </p:cNvPr>
          <p:cNvSpPr/>
          <p:nvPr/>
        </p:nvSpPr>
        <p:spPr>
          <a:xfrm>
            <a:off x="2777553" y="4125462"/>
            <a:ext cx="6636893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divot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9600" b="1">
                <a:ln/>
                <a:solidFill>
                  <a:srgbClr val="B2B1D5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AUTOPEN</a:t>
            </a:r>
          </a:p>
        </p:txBody>
      </p:sp>
    </p:spTree>
    <p:extLst>
      <p:ext uri="{BB962C8B-B14F-4D97-AF65-F5344CB8AC3E}">
        <p14:creationId xmlns:p14="http://schemas.microsoft.com/office/powerpoint/2010/main" val="6952082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9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8209D0-6D70-4F9E-9863-BBAA74CEA7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702" y="253914"/>
            <a:ext cx="10515600" cy="1325563"/>
          </a:xfrm>
          <a:noFill/>
        </p:spPr>
        <p:txBody>
          <a:bodyPr/>
          <a:lstStyle/>
          <a:p>
            <a:pPr algn="ctr"/>
            <a:r>
              <a:rPr lang="en-US"/>
              <a:t>Burndown</a:t>
            </a:r>
          </a:p>
        </p:txBody>
      </p:sp>
      <p:pic>
        <p:nvPicPr>
          <p:cNvPr id="3" name="Picture 2" descr="A graph with red lines and a white background&#10;&#10;Description automatically generated">
            <a:extLst>
              <a:ext uri="{FF2B5EF4-FFF2-40B4-BE49-F238E27FC236}">
                <a16:creationId xmlns:a16="http://schemas.microsoft.com/office/drawing/2014/main" id="{50E8DD80-51E7-16B9-35D9-731D684D8E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675" y="1575364"/>
            <a:ext cx="10534650" cy="436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376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FE050E37-2479-432D-91B5-6C0EBA88F1B7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-9870" y="0"/>
            <a:ext cx="12192000" cy="68580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5857943-F05F-4CA3-A436-47B07F07E6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r="25409"/>
          <a:stretch/>
        </p:blipFill>
        <p:spPr>
          <a:xfrm>
            <a:off x="-9870" y="0"/>
            <a:ext cx="9117873" cy="6858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4010BD4-15B8-48DF-BFC3-200BA830C95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22343" t="79419" b="-1"/>
          <a:stretch/>
        </p:blipFill>
        <p:spPr>
          <a:xfrm>
            <a:off x="0" y="5930123"/>
            <a:ext cx="4659613" cy="92787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8A1FFA5-D420-4644-9984-EBE367DEC7D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2326930" y="8135934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B38DFA1-9697-4474-AAD3-E4C33C1681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Design Considerations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687B0E9-9837-49BA-AC38-EE8919946570}"/>
              </a:ext>
            </a:extLst>
          </p:cNvPr>
          <p:cNvSpPr/>
          <p:nvPr/>
        </p:nvSpPr>
        <p:spPr>
          <a:xfrm>
            <a:off x="265326" y="1873250"/>
            <a:ext cx="4572000" cy="4219047"/>
          </a:xfrm>
          <a:prstGeom prst="roundRect">
            <a:avLst/>
          </a:prstGeom>
          <a:solidFill>
            <a:schemeClr val="bg1"/>
          </a:solidFill>
          <a:ln w="9525">
            <a:solidFill>
              <a:srgbClr val="4138A5"/>
            </a:solidFill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1D0FA62-2DF4-4202-B7A0-9F58422BC940}"/>
              </a:ext>
            </a:extLst>
          </p:cNvPr>
          <p:cNvSpPr/>
          <p:nvPr/>
        </p:nvSpPr>
        <p:spPr>
          <a:xfrm>
            <a:off x="3697772" y="1873250"/>
            <a:ext cx="4572000" cy="4219047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4138A5"/>
            </a:solidFill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261455A-3F10-46E0-8227-2DC0E111D1D0}"/>
              </a:ext>
            </a:extLst>
          </p:cNvPr>
          <p:cNvSpPr/>
          <p:nvPr/>
        </p:nvSpPr>
        <p:spPr>
          <a:xfrm>
            <a:off x="7334934" y="1873250"/>
            <a:ext cx="4572000" cy="4219047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4138A5"/>
            </a:solidFill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899B0F-E4CA-437B-96A5-0A0194F0CDAE}"/>
              </a:ext>
            </a:extLst>
          </p:cNvPr>
          <p:cNvSpPr txBox="1"/>
          <p:nvPr/>
        </p:nvSpPr>
        <p:spPr>
          <a:xfrm>
            <a:off x="980981" y="2544425"/>
            <a:ext cx="258006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/>
              <a:t>Assumptions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4DC0BC-EFD7-4581-BDBA-9EAF1D8443F0}"/>
              </a:ext>
            </a:extLst>
          </p:cNvPr>
          <p:cNvSpPr txBox="1"/>
          <p:nvPr/>
        </p:nvSpPr>
        <p:spPr>
          <a:xfrm>
            <a:off x="8272491" y="2243384"/>
            <a:ext cx="258006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/>
              <a:t>Safety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34D7E6-9B89-4281-B319-8F507E29E510}"/>
              </a:ext>
            </a:extLst>
          </p:cNvPr>
          <p:cNvSpPr txBox="1"/>
          <p:nvPr/>
        </p:nvSpPr>
        <p:spPr>
          <a:xfrm>
            <a:off x="4552455" y="2350995"/>
            <a:ext cx="258006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/>
              <a:t>Constraints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116FA7-A8F5-4F5A-A2E9-F4F99E19A5AF}"/>
              </a:ext>
            </a:extLst>
          </p:cNvPr>
          <p:cNvSpPr txBox="1"/>
          <p:nvPr/>
        </p:nvSpPr>
        <p:spPr>
          <a:xfrm>
            <a:off x="982434" y="3175076"/>
            <a:ext cx="3782626" cy="255454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Calibri"/>
              <a:buChar char="-"/>
            </a:pPr>
            <a:r>
              <a:rPr lang="en-US" sz="2000"/>
              <a:t>Legality</a:t>
            </a:r>
            <a:endParaRPr lang="en-US" sz="2400"/>
          </a:p>
          <a:p>
            <a:endParaRPr lang="en-US" sz="2000"/>
          </a:p>
          <a:p>
            <a:pPr marL="285750" indent="-285750">
              <a:buFont typeface="Calibri"/>
              <a:buChar char="-"/>
            </a:pPr>
            <a:r>
              <a:rPr lang="en-US" sz="2000"/>
              <a:t>Users</a:t>
            </a:r>
          </a:p>
          <a:p>
            <a:pPr marL="285750" indent="-285750">
              <a:buFont typeface="Calibri"/>
              <a:buChar char="-"/>
            </a:pPr>
            <a:endParaRPr lang="en-US" sz="2000"/>
          </a:p>
          <a:p>
            <a:endParaRPr lang="en-US" sz="2000"/>
          </a:p>
          <a:p>
            <a:endParaRPr lang="en-US" sz="2000"/>
          </a:p>
          <a:p>
            <a:endParaRPr lang="en-US" sz="2000"/>
          </a:p>
          <a:p>
            <a:endParaRPr lang="en-US" sz="20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DBBC877-C2B8-4915-BA80-134515989A39}"/>
              </a:ext>
            </a:extLst>
          </p:cNvPr>
          <p:cNvSpPr txBox="1"/>
          <p:nvPr/>
        </p:nvSpPr>
        <p:spPr>
          <a:xfrm>
            <a:off x="4659568" y="2952263"/>
            <a:ext cx="3782626" cy="224676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Calibri"/>
              <a:buChar char="-"/>
            </a:pPr>
            <a:r>
              <a:rPr lang="en-US" sz="2000"/>
              <a:t>Skill</a:t>
            </a:r>
            <a:endParaRPr lang="en-US" sz="2400"/>
          </a:p>
          <a:p>
            <a:endParaRPr lang="en-US" sz="2000"/>
          </a:p>
          <a:p>
            <a:pPr marL="285750" indent="-285750">
              <a:buFont typeface="Calibri"/>
              <a:buChar char="-"/>
            </a:pPr>
            <a:r>
              <a:rPr lang="en-US" sz="2000"/>
              <a:t>Funding</a:t>
            </a:r>
          </a:p>
          <a:p>
            <a:pPr marL="285750" indent="-285750">
              <a:buFont typeface="Calibri"/>
              <a:buChar char="-"/>
            </a:pPr>
            <a:endParaRPr lang="en-US" sz="2000"/>
          </a:p>
          <a:p>
            <a:endParaRPr lang="en-US" sz="2000"/>
          </a:p>
          <a:p>
            <a:endParaRPr lang="en-US" sz="2000"/>
          </a:p>
          <a:p>
            <a:endParaRPr lang="en-US" sz="20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82A2BE4-756B-42DF-A6A7-81D1A7BD8225}"/>
              </a:ext>
            </a:extLst>
          </p:cNvPr>
          <p:cNvSpPr txBox="1"/>
          <p:nvPr/>
        </p:nvSpPr>
        <p:spPr>
          <a:xfrm>
            <a:off x="8426829" y="2874772"/>
            <a:ext cx="3782626" cy="132343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Calibri"/>
              <a:buChar char="-"/>
            </a:pPr>
            <a:r>
              <a:rPr lang="en-US" sz="2000"/>
              <a:t>Physical</a:t>
            </a:r>
          </a:p>
          <a:p>
            <a:pPr marL="285750" indent="-285750">
              <a:buFont typeface="Calibri"/>
              <a:buChar char="-"/>
            </a:pPr>
            <a:endParaRPr lang="en-US" sz="2000"/>
          </a:p>
          <a:p>
            <a:pPr marL="285750" indent="-285750">
              <a:buFont typeface="Calibri"/>
              <a:buChar char="-"/>
            </a:pPr>
            <a:r>
              <a:rPr lang="en-US" sz="2000"/>
              <a:t>Cyber</a:t>
            </a:r>
          </a:p>
          <a:p>
            <a:endParaRPr lang="en-US" sz="200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248CD65-C434-45F3-A1F3-DDC0B8E1E2F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-10859242" y="-3968685"/>
            <a:ext cx="62574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8380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FE050E37-2479-432D-91B5-6C0EBA88F1B7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-9870" y="0"/>
            <a:ext cx="12192000" cy="68580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5857943-F05F-4CA3-A436-47B07F07E6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r="25409"/>
          <a:stretch/>
        </p:blipFill>
        <p:spPr>
          <a:xfrm>
            <a:off x="-9870" y="0"/>
            <a:ext cx="9117873" cy="6858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4010BD4-15B8-48DF-BFC3-200BA830C95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22343" t="79419" b="-1"/>
          <a:stretch/>
        </p:blipFill>
        <p:spPr>
          <a:xfrm>
            <a:off x="0" y="5930123"/>
            <a:ext cx="4659613" cy="92787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8A1FFA5-D420-4644-9984-EBE367DEC7D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2326930" y="8135934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B38DFA1-9697-4474-AAD3-E4C33C1681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Budget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1D0FA62-2DF4-4202-B7A0-9F58422BC940}"/>
              </a:ext>
            </a:extLst>
          </p:cNvPr>
          <p:cNvSpPr/>
          <p:nvPr/>
        </p:nvSpPr>
        <p:spPr>
          <a:xfrm>
            <a:off x="3800581" y="1873250"/>
            <a:ext cx="4572000" cy="4219047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4138A5"/>
            </a:solidFill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34D7E6-9B89-4281-B319-8F507E29E510}"/>
              </a:ext>
            </a:extLst>
          </p:cNvPr>
          <p:cNvSpPr txBox="1"/>
          <p:nvPr/>
        </p:nvSpPr>
        <p:spPr>
          <a:xfrm>
            <a:off x="4274265" y="1998721"/>
            <a:ext cx="1818067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/>
              <a:t>Breakdown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DBBC877-C2B8-4915-BA80-134515989A39}"/>
              </a:ext>
            </a:extLst>
          </p:cNvPr>
          <p:cNvSpPr txBox="1"/>
          <p:nvPr/>
        </p:nvSpPr>
        <p:spPr>
          <a:xfrm>
            <a:off x="4629330" y="2358084"/>
            <a:ext cx="2503555" cy="387798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Calibri"/>
              <a:buChar char="-"/>
            </a:pPr>
            <a:r>
              <a:rPr lang="en-US" sz="1400">
                <a:ea typeface="+mn-lt"/>
                <a:cs typeface="+mn-lt"/>
              </a:rPr>
              <a:t>Digital Ocean Services</a:t>
            </a:r>
          </a:p>
          <a:p>
            <a:pPr marL="742950" lvl="1" indent="-285750">
              <a:buFont typeface="Courier New"/>
              <a:buChar char="o"/>
            </a:pPr>
            <a:r>
              <a:rPr lang="en-US" sz="1400">
                <a:ea typeface="+mn-lt"/>
                <a:cs typeface="+mn-lt"/>
              </a:rPr>
              <a:t>$28/mo. for Droplet</a:t>
            </a:r>
          </a:p>
          <a:p>
            <a:pPr marL="742950" lvl="1" indent="-285750">
              <a:buFont typeface="Courier New"/>
              <a:buChar char="o"/>
            </a:pPr>
            <a:r>
              <a:rPr lang="en-US" sz="1400">
                <a:ea typeface="+mn-lt"/>
                <a:cs typeface="+mn-lt"/>
              </a:rPr>
              <a:t>Student license gets $200 credit </a:t>
            </a:r>
          </a:p>
          <a:p>
            <a:endParaRPr lang="en-US" sz="1400">
              <a:ea typeface="+mn-lt"/>
              <a:cs typeface="+mn-lt"/>
            </a:endParaRPr>
          </a:p>
          <a:p>
            <a:pPr marL="285750" indent="-285750">
              <a:buFont typeface="Calibri"/>
              <a:buChar char="-"/>
            </a:pPr>
            <a:r>
              <a:rPr lang="en-US" sz="1400">
                <a:ea typeface="+mn-lt"/>
                <a:cs typeface="+mn-lt"/>
              </a:rPr>
              <a:t>Burp Suite API</a:t>
            </a:r>
          </a:p>
          <a:p>
            <a:pPr marL="742950" lvl="1" indent="-285750">
              <a:buFont typeface="Courier New"/>
              <a:buChar char="o"/>
            </a:pPr>
            <a:r>
              <a:rPr lang="en-US" sz="1400">
                <a:ea typeface="+mn-lt"/>
                <a:cs typeface="+mn-lt"/>
              </a:rPr>
              <a:t>$300/</a:t>
            </a:r>
            <a:r>
              <a:rPr lang="en-US" sz="1400" err="1">
                <a:ea typeface="+mn-lt"/>
                <a:cs typeface="+mn-lt"/>
              </a:rPr>
              <a:t>yr</a:t>
            </a:r>
            <a:r>
              <a:rPr lang="en-US" sz="1400">
                <a:ea typeface="+mn-lt"/>
                <a:cs typeface="+mn-lt"/>
              </a:rPr>
              <a:t> </a:t>
            </a:r>
          </a:p>
          <a:p>
            <a:pPr marL="742950" lvl="1" indent="-285750">
              <a:buFont typeface="Courier New"/>
              <a:buChar char="o"/>
            </a:pPr>
            <a:r>
              <a:rPr lang="en-US" sz="1400">
                <a:ea typeface="+mn-lt"/>
                <a:cs typeface="+mn-lt"/>
              </a:rPr>
              <a:t>Covered </a:t>
            </a:r>
            <a:endParaRPr lang="en-US" sz="1400"/>
          </a:p>
          <a:p>
            <a:pPr marL="742950" lvl="1" indent="-285750">
              <a:buFont typeface="Courier New"/>
              <a:buChar char="o"/>
            </a:pPr>
            <a:endParaRPr lang="en-US" sz="1400"/>
          </a:p>
          <a:p>
            <a:pPr marL="285750" indent="-285750">
              <a:buFont typeface="Calibri"/>
              <a:buChar char="-"/>
            </a:pPr>
            <a:r>
              <a:rPr lang="en-US" sz="1400" err="1"/>
              <a:t>Sitegrounds</a:t>
            </a:r>
            <a:endParaRPr lang="en-US" sz="1400"/>
          </a:p>
          <a:p>
            <a:pPr marL="742950" lvl="1" indent="-285750">
              <a:buFont typeface="Courier New"/>
              <a:buChar char="o"/>
            </a:pPr>
            <a:r>
              <a:rPr lang="en-US" sz="1400"/>
              <a:t>$25/</a:t>
            </a:r>
            <a:r>
              <a:rPr lang="en-US" sz="1400" err="1"/>
              <a:t>yr</a:t>
            </a:r>
            <a:r>
              <a:rPr lang="en-US" sz="1400"/>
              <a:t> to host</a:t>
            </a:r>
          </a:p>
          <a:p>
            <a:pPr marL="742950" lvl="1" indent="-285750">
              <a:buFont typeface="Courier New"/>
              <a:buChar char="o"/>
            </a:pPr>
            <a:r>
              <a:rPr lang="en-US" sz="1400"/>
              <a:t>$8 domain name</a:t>
            </a:r>
          </a:p>
          <a:p>
            <a:pPr marL="285750" indent="-285750">
              <a:buFont typeface="Calibri"/>
              <a:buChar char="-"/>
            </a:pPr>
            <a:endParaRPr lang="en-US" sz="1600"/>
          </a:p>
          <a:p>
            <a:endParaRPr lang="en-US" sz="1600"/>
          </a:p>
          <a:p>
            <a:endParaRPr lang="en-US" sz="1600"/>
          </a:p>
          <a:p>
            <a:endParaRPr lang="en-US" sz="160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248CD65-C434-45F3-A1F3-DDC0B8E1E2F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-10859242" y="-3968685"/>
            <a:ext cx="6257424" cy="6858000"/>
          </a:xfrm>
          <a:prstGeom prst="rect">
            <a:avLst/>
          </a:prstGeom>
        </p:spPr>
      </p:pic>
      <p:pic>
        <p:nvPicPr>
          <p:cNvPr id="3" name="Picture 2" descr="TryHackMe: Burp Suite: Basics - Walkthrough | by Jasper Alblas | Medium">
            <a:extLst>
              <a:ext uri="{FF2B5EF4-FFF2-40B4-BE49-F238E27FC236}">
                <a16:creationId xmlns:a16="http://schemas.microsoft.com/office/drawing/2014/main" id="{C07C6207-DD9D-45B0-58DD-BBF70226298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69729" y="3749399"/>
            <a:ext cx="910773" cy="892631"/>
          </a:xfrm>
          <a:prstGeom prst="rect">
            <a:avLst/>
          </a:prstGeom>
        </p:spPr>
      </p:pic>
      <p:pic>
        <p:nvPicPr>
          <p:cNvPr id="12" name="Picture 11" descr="File:DigitalOcean logo.svg - Wikipedia">
            <a:extLst>
              <a:ext uri="{FF2B5EF4-FFF2-40B4-BE49-F238E27FC236}">
                <a16:creationId xmlns:a16="http://schemas.microsoft.com/office/drawing/2014/main" id="{D4D8CDF5-44DC-BA4B-1047-D6233B04AEF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25023" y="1930931"/>
            <a:ext cx="1231296" cy="1225249"/>
          </a:xfrm>
          <a:prstGeom prst="rect">
            <a:avLst/>
          </a:prstGeom>
        </p:spPr>
      </p:pic>
      <p:pic>
        <p:nvPicPr>
          <p:cNvPr id="16" name="Picture 15" descr="SiteGround - Wikipedia">
            <a:extLst>
              <a:ext uri="{FF2B5EF4-FFF2-40B4-BE49-F238E27FC236}">
                <a16:creationId xmlns:a16="http://schemas.microsoft.com/office/drawing/2014/main" id="{82C3C7CD-153E-DF4F-F395-890D3D20411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260407" y="5202871"/>
            <a:ext cx="1612295" cy="605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0638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FE050E37-2479-432D-91B5-6C0EBA88F1B7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-9870" y="0"/>
            <a:ext cx="12192000" cy="68580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5857943-F05F-4CA3-A436-47B07F07E6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r="25409"/>
          <a:stretch/>
        </p:blipFill>
        <p:spPr>
          <a:xfrm>
            <a:off x="-9870" y="0"/>
            <a:ext cx="9117873" cy="6858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4010BD4-15B8-48DF-BFC3-200BA830C95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22343" t="79419" b="-1"/>
          <a:stretch/>
        </p:blipFill>
        <p:spPr>
          <a:xfrm>
            <a:off x="0" y="5930123"/>
            <a:ext cx="4659613" cy="92787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8A1FFA5-D420-4644-9984-EBE367DEC7D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2326930" y="8135934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B38DFA1-9697-4474-AAD3-E4C33C1681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Migration</a:t>
            </a:r>
            <a:r>
              <a:rPr lang="en-US" baseline="30000"/>
              <a:t>2</a:t>
            </a:r>
            <a:endParaRPr lang="en-US" sz="4800" baseline="3000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1D0FA62-2DF4-4202-B7A0-9F58422BC940}"/>
              </a:ext>
            </a:extLst>
          </p:cNvPr>
          <p:cNvSpPr/>
          <p:nvPr/>
        </p:nvSpPr>
        <p:spPr>
          <a:xfrm>
            <a:off x="3800581" y="1873250"/>
            <a:ext cx="4572000" cy="4219047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4138A5"/>
            </a:solidFill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34D7E6-9B89-4281-B319-8F507E29E510}"/>
              </a:ext>
            </a:extLst>
          </p:cNvPr>
          <p:cNvSpPr txBox="1"/>
          <p:nvPr/>
        </p:nvSpPr>
        <p:spPr>
          <a:xfrm>
            <a:off x="4274265" y="1998721"/>
            <a:ext cx="3286036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/>
              <a:t>Localhost -&gt; </a:t>
            </a:r>
            <a:r>
              <a:rPr lang="en-US" sz="2000" err="1"/>
              <a:t>Sitegrounds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DBBC877-C2B8-4915-BA80-134515989A39}"/>
              </a:ext>
            </a:extLst>
          </p:cNvPr>
          <p:cNvSpPr txBox="1"/>
          <p:nvPr/>
        </p:nvSpPr>
        <p:spPr>
          <a:xfrm>
            <a:off x="4629330" y="2358084"/>
            <a:ext cx="2503555" cy="215443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Calibri"/>
              <a:buChar char="-"/>
            </a:pPr>
            <a:r>
              <a:rPr lang="en-US" sz="1400" err="1">
                <a:ea typeface="+mn-lt"/>
                <a:cs typeface="+mn-lt"/>
              </a:rPr>
              <a:t>Sitegrounds</a:t>
            </a:r>
            <a:r>
              <a:rPr lang="en-US" sz="1400">
                <a:ea typeface="+mn-lt"/>
                <a:cs typeface="+mn-lt"/>
              </a:rPr>
              <a:t> cloud web hosting service</a:t>
            </a:r>
            <a:endParaRPr lang="en-US" sz="1400"/>
          </a:p>
          <a:p>
            <a:pPr marL="742950" lvl="1" indent="-285750">
              <a:buFont typeface="Courier New"/>
              <a:buChar char="o"/>
            </a:pPr>
            <a:r>
              <a:rPr lang="en-US" sz="1400"/>
              <a:t>Many built in tools</a:t>
            </a:r>
          </a:p>
          <a:p>
            <a:pPr marL="742950" lvl="1" indent="-285750">
              <a:buFont typeface="Courier New"/>
              <a:buChar char="o"/>
            </a:pPr>
            <a:r>
              <a:rPr lang="en-US" sz="1400"/>
              <a:t>Easy to use</a:t>
            </a:r>
          </a:p>
          <a:p>
            <a:pPr marL="285750" indent="-285750">
              <a:buFont typeface="Calibri"/>
              <a:buChar char="-"/>
            </a:pPr>
            <a:r>
              <a:rPr lang="en-US" sz="1400"/>
              <a:t>Completed</a:t>
            </a:r>
          </a:p>
          <a:p>
            <a:pPr marL="285750" indent="-285750">
              <a:buFont typeface="Calibri"/>
              <a:buChar char="-"/>
            </a:pPr>
            <a:endParaRPr lang="en-US" sz="1600"/>
          </a:p>
          <a:p>
            <a:endParaRPr lang="en-US" sz="1600"/>
          </a:p>
          <a:p>
            <a:endParaRPr lang="en-US" sz="1600"/>
          </a:p>
          <a:p>
            <a:endParaRPr lang="en-US" sz="160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248CD65-C434-45F3-A1F3-DDC0B8E1E2F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-10859242" y="-3968685"/>
            <a:ext cx="6257424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6DFFC1B-79E3-D79A-A565-9D2CA34E36E7}"/>
              </a:ext>
            </a:extLst>
          </p:cNvPr>
          <p:cNvSpPr txBox="1"/>
          <p:nvPr/>
        </p:nvSpPr>
        <p:spPr>
          <a:xfrm>
            <a:off x="4274265" y="3612368"/>
            <a:ext cx="3790300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 err="1"/>
              <a:t>Sitegrounds</a:t>
            </a:r>
            <a:r>
              <a:rPr lang="en-US" sz="2000"/>
              <a:t> -&gt; </a:t>
            </a:r>
            <a:r>
              <a:rPr lang="en-US" sz="2000" err="1"/>
              <a:t>DigitalOceans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B23C11-6C69-1BC5-553F-B6706646EA5E}"/>
              </a:ext>
            </a:extLst>
          </p:cNvPr>
          <p:cNvSpPr txBox="1"/>
          <p:nvPr/>
        </p:nvSpPr>
        <p:spPr>
          <a:xfrm>
            <a:off x="4662947" y="4061378"/>
            <a:ext cx="2503555" cy="236988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Calibri"/>
              <a:buChar char="-"/>
            </a:pPr>
            <a:r>
              <a:rPr lang="en-US" sz="1400"/>
              <a:t>Cloud VM</a:t>
            </a:r>
          </a:p>
          <a:p>
            <a:pPr marL="742950" lvl="1" indent="-285750">
              <a:buFont typeface="Courier New"/>
              <a:buChar char="o"/>
            </a:pPr>
            <a:r>
              <a:rPr lang="en-US" sz="1400"/>
              <a:t>Download any needed tools</a:t>
            </a:r>
          </a:p>
          <a:p>
            <a:pPr marL="742950" lvl="1" indent="-285750">
              <a:buFont typeface="Courier New"/>
              <a:buChar char="o"/>
            </a:pPr>
            <a:r>
              <a:rPr lang="en-US" sz="1400"/>
              <a:t>Customizable</a:t>
            </a:r>
          </a:p>
          <a:p>
            <a:pPr marL="742950" lvl="1" indent="-285750">
              <a:buFont typeface="Courier New"/>
              <a:buChar char="o"/>
            </a:pPr>
            <a:r>
              <a:rPr lang="en-US" sz="1400"/>
              <a:t>NGNIX web server</a:t>
            </a:r>
          </a:p>
          <a:p>
            <a:pPr marL="285750" indent="-285750">
              <a:buFont typeface="Calibri"/>
              <a:buChar char="-"/>
            </a:pPr>
            <a:r>
              <a:rPr lang="en-US" sz="1400"/>
              <a:t>In progress</a:t>
            </a:r>
          </a:p>
          <a:p>
            <a:pPr marL="285750" indent="-285750">
              <a:buFont typeface="Calibri"/>
              <a:buChar char="-"/>
            </a:pPr>
            <a:endParaRPr lang="en-US" sz="1600"/>
          </a:p>
          <a:p>
            <a:endParaRPr lang="en-US" sz="1600"/>
          </a:p>
          <a:p>
            <a:endParaRPr lang="en-US" sz="1600"/>
          </a:p>
          <a:p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17659923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9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8209D0-6D70-4F9E-9863-BBAA74CEA7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702" y="253914"/>
            <a:ext cx="10515600" cy="1325563"/>
          </a:xfrm>
          <a:noFill/>
        </p:spPr>
        <p:txBody>
          <a:bodyPr/>
          <a:lstStyle/>
          <a:p>
            <a:pPr algn="ctr"/>
            <a:r>
              <a:rPr lang="en-US"/>
              <a:t>System Architecture</a:t>
            </a:r>
          </a:p>
        </p:txBody>
      </p:sp>
      <p:pic>
        <p:nvPicPr>
          <p:cNvPr id="4" name="Picture 3" descr="A diagram of a computer network&#10;&#10;Description automatically generated">
            <a:extLst>
              <a:ext uri="{FF2B5EF4-FFF2-40B4-BE49-F238E27FC236}">
                <a16:creationId xmlns:a16="http://schemas.microsoft.com/office/drawing/2014/main" id="{CCC52DC8-E677-75E0-D670-B6154B9841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8488" y="1949104"/>
            <a:ext cx="6089373" cy="3666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5122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FE050E37-2479-432D-91B5-6C0EBA88F1B7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-9870" y="0"/>
            <a:ext cx="12192000" cy="68580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5857943-F05F-4CA3-A436-47B07F07E6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r="25409"/>
          <a:stretch/>
        </p:blipFill>
        <p:spPr>
          <a:xfrm>
            <a:off x="-9870" y="0"/>
            <a:ext cx="9117873" cy="6858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4010BD4-15B8-48DF-BFC3-200BA830C95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22343" t="79419" b="-1"/>
          <a:stretch/>
        </p:blipFill>
        <p:spPr>
          <a:xfrm>
            <a:off x="0" y="5930123"/>
            <a:ext cx="4659613" cy="92787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8A1FFA5-D420-4644-9984-EBE367DEC7D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2326930" y="8135934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B38DFA1-9697-4474-AAD3-E4C33C1681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Hardware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1D0FA62-2DF4-4202-B7A0-9F58422BC940}"/>
              </a:ext>
            </a:extLst>
          </p:cNvPr>
          <p:cNvSpPr/>
          <p:nvPr/>
        </p:nvSpPr>
        <p:spPr>
          <a:xfrm>
            <a:off x="3800581" y="1873250"/>
            <a:ext cx="4572000" cy="4219047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4138A5"/>
            </a:solidFill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34D7E6-9B89-4281-B319-8F507E29E510}"/>
              </a:ext>
            </a:extLst>
          </p:cNvPr>
          <p:cNvSpPr txBox="1"/>
          <p:nvPr/>
        </p:nvSpPr>
        <p:spPr>
          <a:xfrm>
            <a:off x="4274265" y="1998721"/>
            <a:ext cx="3286036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/>
              <a:t>Three pieces</a:t>
            </a:r>
            <a:endParaRPr lang="en-US" sz="20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DBBC877-C2B8-4915-BA80-134515989A39}"/>
              </a:ext>
            </a:extLst>
          </p:cNvPr>
          <p:cNvSpPr txBox="1"/>
          <p:nvPr/>
        </p:nvSpPr>
        <p:spPr>
          <a:xfrm>
            <a:off x="4661080" y="2379251"/>
            <a:ext cx="3138555" cy="415498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Calibri"/>
              <a:buChar char="-"/>
            </a:pPr>
            <a:r>
              <a:rPr lang="en-US" sz="1600">
                <a:ea typeface="+mn-lt"/>
                <a:cs typeface="+mn-lt"/>
              </a:rPr>
              <a:t>Client</a:t>
            </a:r>
            <a:endParaRPr lang="en-US" sz="1600"/>
          </a:p>
          <a:p>
            <a:pPr marL="742950" lvl="1" indent="-285750">
              <a:buFont typeface="Courier New"/>
              <a:buChar char="o"/>
            </a:pPr>
            <a:r>
              <a:rPr lang="en-US" sz="1600"/>
              <a:t>Various</a:t>
            </a:r>
          </a:p>
          <a:p>
            <a:pPr marL="742950" lvl="1" indent="-285750">
              <a:buFont typeface="Courier New"/>
              <a:buChar char="o"/>
            </a:pPr>
            <a:r>
              <a:rPr lang="en-US" sz="1600"/>
              <a:t>Any browser</a:t>
            </a:r>
          </a:p>
          <a:p>
            <a:pPr marL="285750" indent="-285750">
              <a:buFont typeface="Calibri"/>
              <a:buChar char="-"/>
            </a:pPr>
            <a:r>
              <a:rPr lang="en-US" sz="1600"/>
              <a:t>Cloud server</a:t>
            </a:r>
          </a:p>
          <a:p>
            <a:pPr marL="742950" lvl="1" indent="-285750">
              <a:buFont typeface="Courier New"/>
              <a:buChar char="o"/>
            </a:pPr>
            <a:r>
              <a:rPr lang="en-US" sz="1600"/>
              <a:t>2 core CPU</a:t>
            </a:r>
          </a:p>
          <a:p>
            <a:pPr marL="742950" lvl="1" indent="-285750">
              <a:buFont typeface="Courier New"/>
              <a:buChar char="o"/>
            </a:pPr>
            <a:r>
              <a:rPr lang="en-US" sz="1600"/>
              <a:t>4GB RAM</a:t>
            </a:r>
          </a:p>
          <a:p>
            <a:pPr marL="742950" lvl="1" indent="-285750">
              <a:buFont typeface="Courier New"/>
              <a:buChar char="o"/>
            </a:pPr>
            <a:r>
              <a:rPr lang="en-US" sz="1600"/>
              <a:t>80GB </a:t>
            </a:r>
            <a:r>
              <a:rPr lang="en-US" sz="1600" err="1"/>
              <a:t>NVMe</a:t>
            </a:r>
            <a:r>
              <a:rPr lang="en-US" sz="1600"/>
              <a:t> SSD</a:t>
            </a:r>
          </a:p>
          <a:p>
            <a:pPr marL="285750" indent="-285750">
              <a:buFont typeface="Calibri"/>
              <a:buChar char="-"/>
            </a:pPr>
            <a:r>
              <a:rPr lang="en-US" sz="1600"/>
              <a:t>Target laptop</a:t>
            </a:r>
          </a:p>
          <a:p>
            <a:pPr marL="742950" lvl="1" indent="-285750">
              <a:buFont typeface="Courier New"/>
              <a:buChar char="o"/>
            </a:pPr>
            <a:r>
              <a:rPr lang="en-US" sz="1600"/>
              <a:t>VMWare Kali VM</a:t>
            </a:r>
          </a:p>
          <a:p>
            <a:pPr marL="742950" lvl="1" indent="-285750">
              <a:buFont typeface="Courier New"/>
              <a:buChar char="o"/>
            </a:pPr>
            <a:r>
              <a:rPr lang="en-US" sz="1600"/>
              <a:t>6 core CPU</a:t>
            </a:r>
          </a:p>
          <a:p>
            <a:pPr marL="742950" lvl="1" indent="-285750">
              <a:buFont typeface="Courier New"/>
              <a:buChar char="o"/>
            </a:pPr>
            <a:r>
              <a:rPr lang="en-US" sz="1600"/>
              <a:t>16GB RAM</a:t>
            </a:r>
          </a:p>
          <a:p>
            <a:pPr marL="742950" lvl="1" indent="-285750">
              <a:buFont typeface="Courier New"/>
              <a:buChar char="o"/>
            </a:pPr>
            <a:r>
              <a:rPr lang="en-US" sz="1600"/>
              <a:t>80GB </a:t>
            </a:r>
            <a:r>
              <a:rPr lang="en-US" sz="1600" err="1"/>
              <a:t>NVMe</a:t>
            </a:r>
            <a:r>
              <a:rPr lang="en-US" sz="1600"/>
              <a:t> SSD</a:t>
            </a:r>
          </a:p>
          <a:p>
            <a:pPr marL="285750" indent="-285750">
              <a:buFont typeface="Calibri"/>
              <a:buChar char="-"/>
            </a:pPr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248CD65-C434-45F3-A1F3-DDC0B8E1E2F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-10859242" y="-3968685"/>
            <a:ext cx="62574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6359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9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8209D0-6D70-4F9E-9863-BBAA74CEA7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702" y="253914"/>
            <a:ext cx="10515600" cy="1325563"/>
          </a:xfrm>
          <a:noFill/>
        </p:spPr>
        <p:txBody>
          <a:bodyPr/>
          <a:lstStyle/>
          <a:p>
            <a:pPr algn="ctr"/>
            <a:r>
              <a:rPr lang="en-US"/>
              <a:t>Sub-System Design: Web App</a:t>
            </a:r>
          </a:p>
        </p:txBody>
      </p:sp>
      <p:pic>
        <p:nvPicPr>
          <p:cNvPr id="4" name="Picture 3" descr="A diagram of a computer server&#10;&#10;Description automatically generated">
            <a:extLst>
              <a:ext uri="{FF2B5EF4-FFF2-40B4-BE49-F238E27FC236}">
                <a16:creationId xmlns:a16="http://schemas.microsoft.com/office/drawing/2014/main" id="{1990DFD1-1DA1-5B89-1879-5E6A75A585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0947" y="1210297"/>
            <a:ext cx="8521148" cy="5652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170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9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8209D0-6D70-4F9E-9863-BBAA74CEA7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702" y="253914"/>
            <a:ext cx="10515600" cy="1325563"/>
          </a:xfrm>
          <a:noFill/>
        </p:spPr>
        <p:txBody>
          <a:bodyPr/>
          <a:lstStyle/>
          <a:p>
            <a:pPr algn="ctr"/>
            <a:r>
              <a:rPr lang="en-US"/>
              <a:t>Sub-System Design: Target</a:t>
            </a:r>
          </a:p>
        </p:txBody>
      </p:sp>
      <p:pic>
        <p:nvPicPr>
          <p:cNvPr id="5" name="Picture 4" descr="A diagram of a computer system&#10;&#10;Description automatically generated">
            <a:extLst>
              <a:ext uri="{FF2B5EF4-FFF2-40B4-BE49-F238E27FC236}">
                <a16:creationId xmlns:a16="http://schemas.microsoft.com/office/drawing/2014/main" id="{9B0C20A7-E79E-2922-DB96-538156A705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9140" y="2139328"/>
            <a:ext cx="7544765" cy="3849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2664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9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8209D0-6D70-4F9E-9863-BBAA74CEA7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373" y="186056"/>
            <a:ext cx="10515600" cy="1325563"/>
          </a:xfrm>
          <a:noFill/>
        </p:spPr>
        <p:txBody>
          <a:bodyPr/>
          <a:lstStyle/>
          <a:p>
            <a:pPr algn="ctr"/>
            <a:r>
              <a:rPr lang="en-US" b="1"/>
              <a:t>DEMO</a:t>
            </a:r>
          </a:p>
        </p:txBody>
      </p:sp>
      <p:pic>
        <p:nvPicPr>
          <p:cNvPr id="3" name="Picture 2" descr="A close-up of a logo&#10;&#10;Description automatically generated">
            <a:extLst>
              <a:ext uri="{FF2B5EF4-FFF2-40B4-BE49-F238E27FC236}">
                <a16:creationId xmlns:a16="http://schemas.microsoft.com/office/drawing/2014/main" id="{184C5BB3-3F40-5AE8-FDBA-DB56D6B9B8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2808" y="2452407"/>
            <a:ext cx="7239000" cy="131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8927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99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Group 68">
            <a:extLst>
              <a:ext uri="{FF2B5EF4-FFF2-40B4-BE49-F238E27FC236}">
                <a16:creationId xmlns:a16="http://schemas.microsoft.com/office/drawing/2014/main" id="{CBFA2852-BE69-44E0-A566-55E691DB0071}"/>
              </a:ext>
            </a:extLst>
          </p:cNvPr>
          <p:cNvGrpSpPr/>
          <p:nvPr/>
        </p:nvGrpSpPr>
        <p:grpSpPr>
          <a:xfrm flipH="1">
            <a:off x="7790605" y="2534161"/>
            <a:ext cx="4092474" cy="3430620"/>
            <a:chOff x="1628775" y="1139825"/>
            <a:chExt cx="2117721" cy="1905000"/>
          </a:xfrm>
        </p:grpSpPr>
        <p:sp>
          <p:nvSpPr>
            <p:cNvPr id="70" name="Hexagon 69">
              <a:extLst>
                <a:ext uri="{FF2B5EF4-FFF2-40B4-BE49-F238E27FC236}">
                  <a16:creationId xmlns:a16="http://schemas.microsoft.com/office/drawing/2014/main" id="{FF880B46-06D6-4D5A-A2D1-373F7A9334BF}"/>
                </a:ext>
              </a:extLst>
            </p:cNvPr>
            <p:cNvSpPr/>
            <p:nvPr/>
          </p:nvSpPr>
          <p:spPr>
            <a:xfrm>
              <a:off x="1765296" y="1254125"/>
              <a:ext cx="1981200" cy="1790700"/>
            </a:xfrm>
            <a:prstGeom prst="hexagon">
              <a:avLst/>
            </a:prstGeom>
            <a:solidFill>
              <a:srgbClr val="4938A5">
                <a:alpha val="6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71" name="Hexagon 70">
              <a:extLst>
                <a:ext uri="{FF2B5EF4-FFF2-40B4-BE49-F238E27FC236}">
                  <a16:creationId xmlns:a16="http://schemas.microsoft.com/office/drawing/2014/main" id="{5C911013-2F56-4BF3-839E-909E070572EA}"/>
                </a:ext>
              </a:extLst>
            </p:cNvPr>
            <p:cNvSpPr/>
            <p:nvPr/>
          </p:nvSpPr>
          <p:spPr>
            <a:xfrm>
              <a:off x="1628775" y="1139825"/>
              <a:ext cx="1981200" cy="1790700"/>
            </a:xfrm>
            <a:prstGeom prst="hexagon">
              <a:avLst/>
            </a:prstGeom>
            <a:solidFill>
              <a:srgbClr val="FFFFFF">
                <a:alpha val="85098"/>
              </a:srgbClr>
            </a:solidFill>
            <a:ln w="57150">
              <a:solidFill>
                <a:srgbClr val="4138A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2400">
                  <a:solidFill>
                    <a:srgbClr val="352B41"/>
                  </a:solidFill>
                </a:rPr>
                <a:t>Workflow</a:t>
              </a: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53FD9E64-A175-449B-833B-DB143F310C7B}"/>
              </a:ext>
            </a:extLst>
          </p:cNvPr>
          <p:cNvGrpSpPr/>
          <p:nvPr/>
        </p:nvGrpSpPr>
        <p:grpSpPr>
          <a:xfrm flipH="1">
            <a:off x="3887368" y="2534161"/>
            <a:ext cx="4092474" cy="3430620"/>
            <a:chOff x="1628775" y="1139825"/>
            <a:chExt cx="2117721" cy="1905000"/>
          </a:xfrm>
        </p:grpSpPr>
        <p:sp>
          <p:nvSpPr>
            <p:cNvPr id="67" name="Hexagon 66">
              <a:extLst>
                <a:ext uri="{FF2B5EF4-FFF2-40B4-BE49-F238E27FC236}">
                  <a16:creationId xmlns:a16="http://schemas.microsoft.com/office/drawing/2014/main" id="{611DE2E8-D64D-4A0D-8611-7AA4782B0821}"/>
                </a:ext>
              </a:extLst>
            </p:cNvPr>
            <p:cNvSpPr/>
            <p:nvPr/>
          </p:nvSpPr>
          <p:spPr>
            <a:xfrm>
              <a:off x="1765296" y="1254125"/>
              <a:ext cx="1981200" cy="1790700"/>
            </a:xfrm>
            <a:prstGeom prst="hexagon">
              <a:avLst/>
            </a:prstGeom>
            <a:solidFill>
              <a:srgbClr val="4938A5">
                <a:alpha val="6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8" name="Hexagon 67">
              <a:extLst>
                <a:ext uri="{FF2B5EF4-FFF2-40B4-BE49-F238E27FC236}">
                  <a16:creationId xmlns:a16="http://schemas.microsoft.com/office/drawing/2014/main" id="{FB4A8615-3541-4C1E-95EB-733D96B8BDDB}"/>
                </a:ext>
              </a:extLst>
            </p:cNvPr>
            <p:cNvSpPr/>
            <p:nvPr/>
          </p:nvSpPr>
          <p:spPr>
            <a:xfrm>
              <a:off x="1628775" y="1139825"/>
              <a:ext cx="1981200" cy="1790700"/>
            </a:xfrm>
            <a:prstGeom prst="hexagon">
              <a:avLst/>
            </a:prstGeom>
            <a:solidFill>
              <a:srgbClr val="FFFFFF">
                <a:alpha val="85098"/>
              </a:srgbClr>
            </a:solidFill>
            <a:ln w="57150">
              <a:solidFill>
                <a:srgbClr val="4138A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2400">
                  <a:solidFill>
                    <a:srgbClr val="352B41"/>
                  </a:solidFill>
                </a:rPr>
                <a:t>Planning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D4367A66-9C68-488F-9B01-9B1CEACC2047}"/>
              </a:ext>
            </a:extLst>
          </p:cNvPr>
          <p:cNvGrpSpPr/>
          <p:nvPr/>
        </p:nvGrpSpPr>
        <p:grpSpPr>
          <a:xfrm flipH="1">
            <a:off x="-15868" y="2534161"/>
            <a:ext cx="4092474" cy="3430620"/>
            <a:chOff x="1628775" y="1139825"/>
            <a:chExt cx="2117721" cy="1905000"/>
          </a:xfrm>
        </p:grpSpPr>
        <p:sp>
          <p:nvSpPr>
            <p:cNvPr id="49" name="Hexagon 48">
              <a:extLst>
                <a:ext uri="{FF2B5EF4-FFF2-40B4-BE49-F238E27FC236}">
                  <a16:creationId xmlns:a16="http://schemas.microsoft.com/office/drawing/2014/main" id="{A3D0ADA7-F670-413F-A595-2458902E2435}"/>
                </a:ext>
              </a:extLst>
            </p:cNvPr>
            <p:cNvSpPr/>
            <p:nvPr/>
          </p:nvSpPr>
          <p:spPr>
            <a:xfrm>
              <a:off x="1765296" y="1254125"/>
              <a:ext cx="1981200" cy="1790700"/>
            </a:xfrm>
            <a:prstGeom prst="hexagon">
              <a:avLst/>
            </a:prstGeom>
            <a:solidFill>
              <a:srgbClr val="4938A5">
                <a:alpha val="6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Hexagon 47">
              <a:extLst>
                <a:ext uri="{FF2B5EF4-FFF2-40B4-BE49-F238E27FC236}">
                  <a16:creationId xmlns:a16="http://schemas.microsoft.com/office/drawing/2014/main" id="{15028D40-25CE-4504-9BA7-40D6B6958A12}"/>
                </a:ext>
              </a:extLst>
            </p:cNvPr>
            <p:cNvSpPr/>
            <p:nvPr/>
          </p:nvSpPr>
          <p:spPr>
            <a:xfrm>
              <a:off x="1628775" y="1139825"/>
              <a:ext cx="2053330" cy="1790700"/>
            </a:xfrm>
            <a:prstGeom prst="hexagon">
              <a:avLst/>
            </a:prstGeom>
            <a:solidFill>
              <a:srgbClr val="FFFFFF">
                <a:alpha val="85098"/>
              </a:srgbClr>
            </a:solidFill>
            <a:ln w="57150">
              <a:solidFill>
                <a:srgbClr val="4138A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2400">
                  <a:solidFill>
                    <a:srgbClr val="352B41"/>
                  </a:solidFill>
                </a:rPr>
                <a:t>Communication</a:t>
              </a:r>
            </a:p>
            <a:p>
              <a:pPr algn="ctr"/>
              <a:endParaRPr lang="en-US" sz="2400">
                <a:solidFill>
                  <a:srgbClr val="352B41"/>
                </a:solidFill>
              </a:endParaRPr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A3B111-92C1-AC38-C65B-945B9CBF8E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9534" y="7223125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fontAlgn="base"/>
            <a:r>
              <a:rPr lang="en-US"/>
              <a:t>Mission Statement: Empowering Organization Cybersecurity through the democratization of vulnerability testing​</a:t>
            </a:r>
          </a:p>
          <a:p>
            <a:pPr fontAlgn="base"/>
            <a:r>
              <a:rPr lang="en-US"/>
              <a:t>Vision: A Safer Digital World through more accessible Security​</a:t>
            </a:r>
          </a:p>
          <a:p>
            <a:pPr fontAlgn="base"/>
            <a:r>
              <a:rPr lang="en-US"/>
              <a:t>Core Values: Accessibility, Reliability, User-Centric Design​</a:t>
            </a:r>
          </a:p>
          <a:p>
            <a:pPr fontAlgn="base"/>
            <a:r>
              <a:rPr lang="en-US"/>
              <a:t>​</a:t>
            </a:r>
          </a:p>
          <a:p>
            <a:pPr fontAlgn="base"/>
            <a:r>
              <a:rPr lang="en-US"/>
              <a:t>End Goal: Distribute an online method for companies to easily test their own website vulnerabilities</a:t>
            </a:r>
          </a:p>
          <a:p>
            <a:pPr marL="0" indent="0">
              <a:buNone/>
            </a:pPr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35BB694-2D5E-4F8D-9AFF-2B1DC31B81C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B2B1D5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653" b="98174" l="9562" r="92032">
                        <a14:foregroundMark x1="29084" y1="83562" x2="29084" y2="83562"/>
                        <a14:foregroundMark x1="42629" y1="94064" x2="42629" y2="94064"/>
                        <a14:foregroundMark x1="53386" y1="98630" x2="53386" y2="98630"/>
                        <a14:foregroundMark x1="92430" y1="51142" x2="92430" y2="51142"/>
                        <a14:foregroundMark x1="50996" y1="3653" x2="50996" y2="3653"/>
                        <a14:foregroundMark x1="15538" y1="30594" x2="15538" y2="30594"/>
                        <a14:foregroundMark x1="24303" y1="23288" x2="24303" y2="23288"/>
                        <a14:foregroundMark x1="44223" y1="15068" x2="44223" y2="15068"/>
                        <a14:foregroundMark x1="27888" y1="51598" x2="27888" y2="51598"/>
                        <a14:foregroundMark x1="27490" y1="43836" x2="33068" y2="67123"/>
                        <a14:foregroundMark x1="33068" y1="67123" x2="33466" y2="67123"/>
                        <a14:foregroundMark x1="90438" y1="27397" x2="87649" y2="53425"/>
                        <a14:foregroundMark x1="87649" y1="53425" x2="77689" y2="73516"/>
                        <a14:foregroundMark x1="77689" y1="73516" x2="64143" y2="86758"/>
                        <a14:foregroundMark x1="56574" y1="89954" x2="55777" y2="92237"/>
                        <a14:foregroundMark x1="48606" y1="94977" x2="48606" y2="94977"/>
                        <a14:foregroundMark x1="32669" y1="77626" x2="32669" y2="77626"/>
                        <a14:foregroundMark x1="19124" y1="30137" x2="19124" y2="30137"/>
                        <a14:foregroundMark x1="37052" y1="22831" x2="23108" y2="30594"/>
                        <a14:foregroundMark x1="73307" y1="49315" x2="73307" y2="49315"/>
                        <a14:foregroundMark x1="75299" y1="55708" x2="72510" y2="62557"/>
                        <a14:foregroundMark x1="43028" y1="11872" x2="63347" y2="20548"/>
                        <a14:foregroundMark x1="63347" y1="20548" x2="77689" y2="38356"/>
                        <a14:foregroundMark x1="77689" y1="38356" x2="77689" y2="38356"/>
                        <a14:foregroundMark x1="74502" y1="27397" x2="77689" y2="37443"/>
                        <a14:foregroundMark x1="12351" y1="26484" x2="20717" y2="6118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7471007" y="-1687783"/>
            <a:ext cx="3550084" cy="309748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43511A54-EF54-4EBF-A837-6D7555FB837F}"/>
              </a:ext>
            </a:extLst>
          </p:cNvPr>
          <p:cNvSpPr txBox="1"/>
          <p:nvPr/>
        </p:nvSpPr>
        <p:spPr>
          <a:xfrm>
            <a:off x="-7049580" y="2025315"/>
            <a:ext cx="2499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5" tooltip="https://www.pngall.com/cybersecurity-png/download/40585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6" tooltip="https://creativecommons.org/licenses/by-nc/3.0/"/>
              </a:rPr>
              <a:t>CC BY-NC</a:t>
            </a:r>
            <a:endParaRPr lang="en-US" sz="90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97CDA064-9C1F-481F-82FB-C92674C0D3E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-9673055" y="2025315"/>
            <a:ext cx="6858000" cy="68580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4006508-1B99-4CFE-AD29-8DB5475F1EA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-7144284" y="5969794"/>
            <a:ext cx="6858000" cy="6858000"/>
          </a:xfrm>
          <a:prstGeom prst="rect">
            <a:avLst/>
          </a:prstGeom>
        </p:spPr>
      </p:pic>
      <p:sp>
        <p:nvSpPr>
          <p:cNvPr id="9" name="Flowchart: Terminator 8">
            <a:extLst>
              <a:ext uri="{FF2B5EF4-FFF2-40B4-BE49-F238E27FC236}">
                <a16:creationId xmlns:a16="http://schemas.microsoft.com/office/drawing/2014/main" id="{ADF7F36E-3F82-4889-892D-4BD03F3DF0D5}"/>
              </a:ext>
            </a:extLst>
          </p:cNvPr>
          <p:cNvSpPr/>
          <p:nvPr/>
        </p:nvSpPr>
        <p:spPr>
          <a:xfrm>
            <a:off x="3386148" y="735180"/>
            <a:ext cx="5266267" cy="1438869"/>
          </a:xfrm>
          <a:prstGeom prst="flowChartTerminator">
            <a:avLst/>
          </a:prstGeom>
          <a:solidFill>
            <a:srgbClr val="4938A5">
              <a:alpha val="6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2" name="Flowchart: Terminator 51">
            <a:extLst>
              <a:ext uri="{FF2B5EF4-FFF2-40B4-BE49-F238E27FC236}">
                <a16:creationId xmlns:a16="http://schemas.microsoft.com/office/drawing/2014/main" id="{91FE897C-DD21-4A06-A258-838888B15708}"/>
              </a:ext>
            </a:extLst>
          </p:cNvPr>
          <p:cNvSpPr/>
          <p:nvPr/>
        </p:nvSpPr>
        <p:spPr>
          <a:xfrm>
            <a:off x="3236201" y="628817"/>
            <a:ext cx="5556849" cy="1623316"/>
          </a:xfrm>
          <a:prstGeom prst="flowChartTerminator">
            <a:avLst/>
          </a:prstGeom>
          <a:noFill/>
          <a:ln w="57150">
            <a:solidFill>
              <a:srgbClr val="4738A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ED0AD1-23C6-3FAA-0EF6-343FD2AB3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3424" y="827913"/>
            <a:ext cx="10802401" cy="1289695"/>
          </a:xfrm>
        </p:spPr>
        <p:txBody>
          <a:bodyPr vert="horz">
            <a:noAutofit/>
          </a:bodyPr>
          <a:lstStyle/>
          <a:p>
            <a:pPr algn="ctr"/>
            <a:r>
              <a:rPr lang="en-US" b="1"/>
              <a:t>Lessons Learned</a:t>
            </a:r>
          </a:p>
        </p:txBody>
      </p:sp>
    </p:spTree>
    <p:extLst>
      <p:ext uri="{BB962C8B-B14F-4D97-AF65-F5344CB8AC3E}">
        <p14:creationId xmlns:p14="http://schemas.microsoft.com/office/powerpoint/2010/main" val="21176418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BA45E48A-4B97-419F-B0FD-3C478533CBD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01000"/>
                    </a14:imgEffect>
                    <a14:imgEffect>
                      <a14:brightnessContrast bright="-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12" name="Circle: Hollow 11">
            <a:extLst>
              <a:ext uri="{FF2B5EF4-FFF2-40B4-BE49-F238E27FC236}">
                <a16:creationId xmlns:a16="http://schemas.microsoft.com/office/drawing/2014/main" id="{A852FE18-940C-4153-B6DD-BF36C7A0D515}"/>
              </a:ext>
            </a:extLst>
          </p:cNvPr>
          <p:cNvSpPr/>
          <p:nvPr/>
        </p:nvSpPr>
        <p:spPr>
          <a:xfrm>
            <a:off x="-4334153" y="-4609714"/>
            <a:ext cx="3820058" cy="3809368"/>
          </a:xfrm>
          <a:prstGeom prst="donut">
            <a:avLst>
              <a:gd name="adj" fmla="val 6047"/>
            </a:avLst>
          </a:prstGeom>
          <a:gradFill flip="none" rotWithShape="1">
            <a:gsLst>
              <a:gs pos="0">
                <a:srgbClr val="A8B5C5"/>
              </a:gs>
              <a:gs pos="32000">
                <a:srgbClr val="E0E5E9"/>
              </a:gs>
              <a:gs pos="68000">
                <a:srgbClr val="F6E7FB"/>
              </a:gs>
              <a:gs pos="100000">
                <a:srgbClr val="4138A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glow rad="127000">
              <a:schemeClr val="accent1">
                <a:alpha val="0"/>
              </a:schemeClr>
            </a:glow>
          </a:effectLst>
          <a:scene3d>
            <a:camera prst="perspectiveRelaxedModerately"/>
            <a:lightRig rig="threePt" dir="t"/>
          </a:scene3d>
          <a:sp3d>
            <a:bevelT w="139700" h="139700" prst="divo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ircle: Hollow 15">
            <a:extLst>
              <a:ext uri="{FF2B5EF4-FFF2-40B4-BE49-F238E27FC236}">
                <a16:creationId xmlns:a16="http://schemas.microsoft.com/office/drawing/2014/main" id="{FFEDFB4F-871C-4AB1-BB9B-E15D53440386}"/>
              </a:ext>
            </a:extLst>
          </p:cNvPr>
          <p:cNvSpPr/>
          <p:nvPr/>
        </p:nvSpPr>
        <p:spPr>
          <a:xfrm>
            <a:off x="-2839853" y="596698"/>
            <a:ext cx="1856540" cy="1615240"/>
          </a:xfrm>
          <a:prstGeom prst="donut">
            <a:avLst>
              <a:gd name="adj" fmla="val 6047"/>
            </a:avLst>
          </a:prstGeom>
          <a:gradFill flip="none" rotWithShape="1">
            <a:gsLst>
              <a:gs pos="0">
                <a:srgbClr val="A8B5C5"/>
              </a:gs>
              <a:gs pos="32000">
                <a:srgbClr val="E0E5E9"/>
              </a:gs>
              <a:gs pos="68000">
                <a:srgbClr val="F6E7FB"/>
              </a:gs>
              <a:gs pos="100000">
                <a:srgbClr val="4138A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glow rad="127000">
              <a:schemeClr val="accent1">
                <a:alpha val="0"/>
              </a:schemeClr>
            </a:glow>
          </a:effectLst>
          <a:scene3d>
            <a:camera prst="perspectiveRelaxedModerately"/>
            <a:lightRig rig="threePt" dir="t"/>
          </a:scene3d>
          <a:sp3d>
            <a:bevelT w="139700" h="139700" prst="divo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07320F0-7586-484D-BA51-CADABB899D1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025" t="15725" r="22900" b="31555"/>
          <a:stretch/>
        </p:blipFill>
        <p:spPr>
          <a:xfrm>
            <a:off x="4477859" y="1374646"/>
            <a:ext cx="3426829" cy="313307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20E9122-C316-411E-90D4-B2F64FD1BB54}"/>
              </a:ext>
            </a:extLst>
          </p:cNvPr>
          <p:cNvSpPr txBox="1"/>
          <p:nvPr/>
        </p:nvSpPr>
        <p:spPr>
          <a:xfrm>
            <a:off x="2486229" y="4476112"/>
            <a:ext cx="7152847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3200">
                <a:solidFill>
                  <a:srgbClr val="E0E5E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Inno2vate.  Secure. Optimize</a:t>
            </a:r>
            <a:r>
              <a:rPr lang="en-US" sz="2000"/>
              <a:t>.  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AC37092-5B7D-40FB-92D0-11418E2E6D1E}"/>
              </a:ext>
            </a:extLst>
          </p:cNvPr>
          <p:cNvSpPr/>
          <p:nvPr/>
        </p:nvSpPr>
        <p:spPr>
          <a:xfrm>
            <a:off x="3002183" y="2131433"/>
            <a:ext cx="6636893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divot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9600" b="1">
                <a:ln/>
                <a:solidFill>
                  <a:srgbClr val="B2B1D5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AUTOPEN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8B772DD-CB90-EA8F-6952-E87A65D67FC3}"/>
              </a:ext>
            </a:extLst>
          </p:cNvPr>
          <p:cNvSpPr/>
          <p:nvPr/>
        </p:nvSpPr>
        <p:spPr>
          <a:xfrm>
            <a:off x="-10022417" y="-1217083"/>
            <a:ext cx="9420197" cy="6861871"/>
          </a:xfrm>
          <a:prstGeom prst="rect">
            <a:avLst/>
          </a:prstGeom>
          <a:solidFill>
            <a:srgbClr val="000000">
              <a:alpha val="43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3798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9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35CBA-B7DA-4D81-8321-751CBD8D0D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Q&amp;A</a:t>
            </a:r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D0FCFCE0-8475-4558-8ED3-BA249B5807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0500" y1="89500" x2="50500" y2="89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3581154" y="1200064"/>
            <a:ext cx="4457872" cy="4457872"/>
          </a:xfrm>
        </p:spPr>
      </p:pic>
    </p:spTree>
    <p:extLst>
      <p:ext uri="{BB962C8B-B14F-4D97-AF65-F5344CB8AC3E}">
        <p14:creationId xmlns:p14="http://schemas.microsoft.com/office/powerpoint/2010/main" val="9864923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72E7334-78CE-4647-8CA6-2A2AFD36483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-15868" y="0"/>
            <a:ext cx="12223736" cy="6858000"/>
          </a:xfrm>
          <a:prstGeom prst="rect">
            <a:avLst/>
          </a:prstGeom>
        </p:spPr>
      </p:pic>
      <p:grpSp>
        <p:nvGrpSpPr>
          <p:cNvPr id="44" name="Group 43">
            <a:extLst>
              <a:ext uri="{FF2B5EF4-FFF2-40B4-BE49-F238E27FC236}">
                <a16:creationId xmlns:a16="http://schemas.microsoft.com/office/drawing/2014/main" id="{50C65FB5-8E24-4D2B-908C-432138A532AC}"/>
              </a:ext>
            </a:extLst>
          </p:cNvPr>
          <p:cNvGrpSpPr/>
          <p:nvPr/>
        </p:nvGrpSpPr>
        <p:grpSpPr>
          <a:xfrm flipH="1">
            <a:off x="5442356" y="1478626"/>
            <a:ext cx="3656322" cy="1646091"/>
            <a:chOff x="514638" y="334273"/>
            <a:chExt cx="4012388" cy="1905000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D4367A66-9C68-488F-9B01-9B1CEACC2047}"/>
                </a:ext>
              </a:extLst>
            </p:cNvPr>
            <p:cNvGrpSpPr/>
            <p:nvPr/>
          </p:nvGrpSpPr>
          <p:grpSpPr>
            <a:xfrm>
              <a:off x="2409305" y="334273"/>
              <a:ext cx="2117721" cy="1905000"/>
              <a:chOff x="1628775" y="1139825"/>
              <a:chExt cx="2117721" cy="1905000"/>
            </a:xfrm>
          </p:grpSpPr>
          <p:sp>
            <p:nvSpPr>
              <p:cNvPr id="48" name="Hexagon 47">
                <a:extLst>
                  <a:ext uri="{FF2B5EF4-FFF2-40B4-BE49-F238E27FC236}">
                    <a16:creationId xmlns:a16="http://schemas.microsoft.com/office/drawing/2014/main" id="{15028D40-25CE-4504-9BA7-40D6B6958A12}"/>
                  </a:ext>
                </a:extLst>
              </p:cNvPr>
              <p:cNvSpPr/>
              <p:nvPr/>
            </p:nvSpPr>
            <p:spPr>
              <a:xfrm>
                <a:off x="1628775" y="1139825"/>
                <a:ext cx="1981200" cy="1790700"/>
              </a:xfrm>
              <a:prstGeom prst="hexagon">
                <a:avLst/>
              </a:prstGeom>
              <a:noFill/>
              <a:ln w="57150">
                <a:solidFill>
                  <a:srgbClr val="4138A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Hexagon 48">
                <a:extLst>
                  <a:ext uri="{FF2B5EF4-FFF2-40B4-BE49-F238E27FC236}">
                    <a16:creationId xmlns:a16="http://schemas.microsoft.com/office/drawing/2014/main" id="{A3D0ADA7-F670-413F-A595-2458902E2435}"/>
                  </a:ext>
                </a:extLst>
              </p:cNvPr>
              <p:cNvSpPr/>
              <p:nvPr/>
            </p:nvSpPr>
            <p:spPr>
              <a:xfrm>
                <a:off x="1765296" y="1254125"/>
                <a:ext cx="1981200" cy="1790700"/>
              </a:xfrm>
              <a:prstGeom prst="hexagon">
                <a:avLst/>
              </a:prstGeom>
              <a:solidFill>
                <a:srgbClr val="4938A5">
                  <a:alpha val="6509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80CF47A0-7099-49E6-8134-72372041F095}"/>
                </a:ext>
              </a:extLst>
            </p:cNvPr>
            <p:cNvCxnSpPr/>
            <p:nvPr/>
          </p:nvCxnSpPr>
          <p:spPr>
            <a:xfrm>
              <a:off x="514638" y="1229623"/>
              <a:ext cx="1894667" cy="0"/>
            </a:xfrm>
            <a:prstGeom prst="line">
              <a:avLst/>
            </a:prstGeom>
            <a:ln w="57150">
              <a:solidFill>
                <a:srgbClr val="4138A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8ED0AD1-23C6-3FAA-0EF6-343FD2AB3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17018" y="0"/>
            <a:ext cx="2990850" cy="6858000"/>
          </a:xfrm>
        </p:spPr>
        <p:txBody>
          <a:bodyPr vert="vert270">
            <a:noAutofit/>
          </a:bodyPr>
          <a:lstStyle/>
          <a:p>
            <a:r>
              <a:rPr lang="en-US" sz="12500" b="1"/>
              <a:t>Security </a:t>
            </a:r>
            <a:br>
              <a:rPr lang="en-US" sz="12500" b="1"/>
            </a:br>
            <a:r>
              <a:rPr lang="en-US" sz="12500" b="1"/>
              <a:t>Solutions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A3B111-92C1-AC38-C65B-945B9CBF8E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9534" y="7223125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fontAlgn="base"/>
            <a:r>
              <a:rPr lang="en-US"/>
              <a:t>Mission Statement: Empowering Organization Cybersecurity through the democratization of vulnerability testing​</a:t>
            </a:r>
          </a:p>
          <a:p>
            <a:pPr fontAlgn="base"/>
            <a:r>
              <a:rPr lang="en-US"/>
              <a:t>Vision: A Safer Digital World through more accessible Security​</a:t>
            </a:r>
          </a:p>
          <a:p>
            <a:pPr fontAlgn="base"/>
            <a:r>
              <a:rPr lang="en-US"/>
              <a:t>Core Values: Accessibility, Reliability, User-Centric Design​</a:t>
            </a:r>
          </a:p>
          <a:p>
            <a:pPr fontAlgn="base"/>
            <a:r>
              <a:rPr lang="en-US"/>
              <a:t>​</a:t>
            </a:r>
          </a:p>
          <a:p>
            <a:pPr fontAlgn="base"/>
            <a:r>
              <a:rPr lang="en-US"/>
              <a:t>End Goal: Distribute an online method for companies to easily test their own website vulnerabilities</a:t>
            </a:r>
          </a:p>
          <a:p>
            <a:pPr marL="0" indent="0">
              <a:buNone/>
            </a:pPr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35BB694-2D5E-4F8D-9AFF-2B1DC31B81C7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B2B1D5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653" b="98174" l="9562" r="92032">
                        <a14:foregroundMark x1="29084" y1="83562" x2="29084" y2="83562"/>
                        <a14:foregroundMark x1="42629" y1="94064" x2="42629" y2="94064"/>
                        <a14:foregroundMark x1="53386" y1="98630" x2="53386" y2="98630"/>
                        <a14:foregroundMark x1="92430" y1="51142" x2="92430" y2="51142"/>
                        <a14:foregroundMark x1="50996" y1="3653" x2="50996" y2="3653"/>
                        <a14:foregroundMark x1="15538" y1="30594" x2="15538" y2="30594"/>
                        <a14:foregroundMark x1="24303" y1="23288" x2="24303" y2="23288"/>
                        <a14:foregroundMark x1="44223" y1="15068" x2="44223" y2="15068"/>
                        <a14:foregroundMark x1="27888" y1="51598" x2="27888" y2="51598"/>
                        <a14:foregroundMark x1="27490" y1="43836" x2="33068" y2="67123"/>
                        <a14:foregroundMark x1="33068" y1="67123" x2="33466" y2="67123"/>
                        <a14:foregroundMark x1="90438" y1="27397" x2="87649" y2="53425"/>
                        <a14:foregroundMark x1="87649" y1="53425" x2="77689" y2="73516"/>
                        <a14:foregroundMark x1="77689" y1="73516" x2="64143" y2="86758"/>
                        <a14:foregroundMark x1="56574" y1="89954" x2="55777" y2="92237"/>
                        <a14:foregroundMark x1="48606" y1="94977" x2="48606" y2="94977"/>
                        <a14:foregroundMark x1="32669" y1="77626" x2="32669" y2="77626"/>
                        <a14:foregroundMark x1="19124" y1="30137" x2="19124" y2="30137"/>
                        <a14:foregroundMark x1="37052" y1="22831" x2="23108" y2="30594"/>
                        <a14:foregroundMark x1="73307" y1="49315" x2="73307" y2="49315"/>
                        <a14:foregroundMark x1="75299" y1="55708" x2="72510" y2="62557"/>
                        <a14:foregroundMark x1="43028" y1="11872" x2="63347" y2="20548"/>
                        <a14:foregroundMark x1="63347" y1="20548" x2="77689" y2="38356"/>
                        <a14:foregroundMark x1="77689" y1="38356" x2="77689" y2="38356"/>
                        <a14:foregroundMark x1="74502" y1="27397" x2="77689" y2="37443"/>
                        <a14:foregroundMark x1="12351" y1="26484" x2="20717" y2="6118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7471007" y="-1687783"/>
            <a:ext cx="3550084" cy="309748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0388F9F-DAAF-40C6-8A5C-955334F0B65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rgbClr val="4938A5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1857873" y="1899698"/>
            <a:ext cx="5137746" cy="305132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43511A54-EF54-4EBF-A837-6D7555FB837F}"/>
              </a:ext>
            </a:extLst>
          </p:cNvPr>
          <p:cNvSpPr txBox="1"/>
          <p:nvPr/>
        </p:nvSpPr>
        <p:spPr>
          <a:xfrm>
            <a:off x="-7049580" y="2025315"/>
            <a:ext cx="2499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7" tooltip="https://www.pngall.com/cybersecurity-png/download/40585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8" tooltip="https://creativecommons.org/licenses/by-nc/3.0/"/>
              </a:rPr>
              <a:t>CC BY-NC</a:t>
            </a:r>
            <a:endParaRPr lang="en-US" sz="90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97CDA064-9C1F-481F-82FB-C92674C0D3E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-9673055" y="2025315"/>
            <a:ext cx="6858000" cy="68580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4006508-1B99-4CFE-AD29-8DB5475F1EA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-7144284" y="5969794"/>
            <a:ext cx="6858000" cy="6858000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14912AB6-FA98-40BC-8134-535C536C194E}"/>
              </a:ext>
            </a:extLst>
          </p:cNvPr>
          <p:cNvGrpSpPr/>
          <p:nvPr/>
        </p:nvGrpSpPr>
        <p:grpSpPr>
          <a:xfrm>
            <a:off x="2087191" y="5121941"/>
            <a:ext cx="3478043" cy="1646091"/>
            <a:chOff x="514638" y="334273"/>
            <a:chExt cx="4012388" cy="1905000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E1D26DB3-AD4F-4F7F-928A-E334240CC5F8}"/>
                </a:ext>
              </a:extLst>
            </p:cNvPr>
            <p:cNvGrpSpPr/>
            <p:nvPr/>
          </p:nvGrpSpPr>
          <p:grpSpPr>
            <a:xfrm>
              <a:off x="2409305" y="334273"/>
              <a:ext cx="2117721" cy="1905000"/>
              <a:chOff x="1628775" y="1139825"/>
              <a:chExt cx="2117721" cy="1905000"/>
            </a:xfrm>
          </p:grpSpPr>
          <p:sp>
            <p:nvSpPr>
              <p:cNvPr id="5" name="Hexagon 4">
                <a:extLst>
                  <a:ext uri="{FF2B5EF4-FFF2-40B4-BE49-F238E27FC236}">
                    <a16:creationId xmlns:a16="http://schemas.microsoft.com/office/drawing/2014/main" id="{38044307-12D8-47D8-B20E-0280C0B8AB4B}"/>
                  </a:ext>
                </a:extLst>
              </p:cNvPr>
              <p:cNvSpPr/>
              <p:nvPr/>
            </p:nvSpPr>
            <p:spPr>
              <a:xfrm>
                <a:off x="1628775" y="1139825"/>
                <a:ext cx="1981200" cy="1790700"/>
              </a:xfrm>
              <a:prstGeom prst="hexagon">
                <a:avLst/>
              </a:prstGeom>
              <a:noFill/>
              <a:ln w="57150">
                <a:solidFill>
                  <a:srgbClr val="4138A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Hexagon 6">
                <a:extLst>
                  <a:ext uri="{FF2B5EF4-FFF2-40B4-BE49-F238E27FC236}">
                    <a16:creationId xmlns:a16="http://schemas.microsoft.com/office/drawing/2014/main" id="{5FA1B1CD-9CDE-4781-B162-DA1DB6F70517}"/>
                  </a:ext>
                </a:extLst>
              </p:cNvPr>
              <p:cNvSpPr/>
              <p:nvPr/>
            </p:nvSpPr>
            <p:spPr>
              <a:xfrm>
                <a:off x="1765296" y="1254125"/>
                <a:ext cx="1981200" cy="1790700"/>
              </a:xfrm>
              <a:prstGeom prst="hexagon">
                <a:avLst/>
              </a:prstGeom>
              <a:solidFill>
                <a:srgbClr val="4938A5">
                  <a:alpha val="6509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6C46D494-BA1A-4FA9-B6C5-223C430F0E5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2767739" y="569243"/>
              <a:ext cx="1264332" cy="1103230"/>
            </a:xfrm>
            <a:prstGeom prst="rect">
              <a:avLst/>
            </a:prstGeom>
          </p:spPr>
        </p:pic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90E8C31-D1E4-4C10-BC57-EE40B8CE793A}"/>
                </a:ext>
              </a:extLst>
            </p:cNvPr>
            <p:cNvCxnSpPr/>
            <p:nvPr/>
          </p:nvCxnSpPr>
          <p:spPr>
            <a:xfrm>
              <a:off x="514638" y="1229623"/>
              <a:ext cx="1894667" cy="0"/>
            </a:xfrm>
            <a:prstGeom prst="line">
              <a:avLst/>
            </a:prstGeom>
            <a:ln w="57150">
              <a:solidFill>
                <a:srgbClr val="4138A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3E51162A-34A8-432B-BE8E-3CAE3CA810B9}"/>
              </a:ext>
            </a:extLst>
          </p:cNvPr>
          <p:cNvSpPr txBox="1"/>
          <p:nvPr/>
        </p:nvSpPr>
        <p:spPr>
          <a:xfrm>
            <a:off x="1936891" y="5496198"/>
            <a:ext cx="18946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/>
              <a:t>Cost Efficient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6F0F2F2-14D7-44AE-BD43-49771949A57E}"/>
              </a:ext>
            </a:extLst>
          </p:cNvPr>
          <p:cNvGrpSpPr/>
          <p:nvPr/>
        </p:nvGrpSpPr>
        <p:grpSpPr>
          <a:xfrm>
            <a:off x="5797" y="1429244"/>
            <a:ext cx="3478043" cy="1646091"/>
            <a:chOff x="514638" y="334273"/>
            <a:chExt cx="4012388" cy="1905000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DDF8AA23-1CFA-4FB4-8514-0B61252A4C80}"/>
                </a:ext>
              </a:extLst>
            </p:cNvPr>
            <p:cNvGrpSpPr/>
            <p:nvPr/>
          </p:nvGrpSpPr>
          <p:grpSpPr>
            <a:xfrm>
              <a:off x="2409305" y="334273"/>
              <a:ext cx="2117721" cy="1905000"/>
              <a:chOff x="1628775" y="1139825"/>
              <a:chExt cx="2117721" cy="1905000"/>
            </a:xfrm>
          </p:grpSpPr>
          <p:sp>
            <p:nvSpPr>
              <p:cNvPr id="36" name="Hexagon 35">
                <a:extLst>
                  <a:ext uri="{FF2B5EF4-FFF2-40B4-BE49-F238E27FC236}">
                    <a16:creationId xmlns:a16="http://schemas.microsoft.com/office/drawing/2014/main" id="{62F2E000-9FF4-4EF5-9893-C28C384592D4}"/>
                  </a:ext>
                </a:extLst>
              </p:cNvPr>
              <p:cNvSpPr/>
              <p:nvPr/>
            </p:nvSpPr>
            <p:spPr>
              <a:xfrm>
                <a:off x="1628775" y="1139825"/>
                <a:ext cx="1981200" cy="1790700"/>
              </a:xfrm>
              <a:prstGeom prst="hexagon">
                <a:avLst/>
              </a:prstGeom>
              <a:noFill/>
              <a:ln w="57150">
                <a:solidFill>
                  <a:srgbClr val="4138A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Hexagon 36">
                <a:extLst>
                  <a:ext uri="{FF2B5EF4-FFF2-40B4-BE49-F238E27FC236}">
                    <a16:creationId xmlns:a16="http://schemas.microsoft.com/office/drawing/2014/main" id="{B86E041E-52E9-419E-B621-383617A973C5}"/>
                  </a:ext>
                </a:extLst>
              </p:cNvPr>
              <p:cNvSpPr/>
              <p:nvPr/>
            </p:nvSpPr>
            <p:spPr>
              <a:xfrm>
                <a:off x="1765296" y="1254125"/>
                <a:ext cx="1981200" cy="1790700"/>
              </a:xfrm>
              <a:prstGeom prst="hexagon">
                <a:avLst/>
              </a:prstGeom>
              <a:solidFill>
                <a:srgbClr val="4938A5">
                  <a:alpha val="6509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9C06A150-C2DB-4FEB-9C52-D24102D1DF76}"/>
                </a:ext>
              </a:extLst>
            </p:cNvPr>
            <p:cNvCxnSpPr/>
            <p:nvPr/>
          </p:nvCxnSpPr>
          <p:spPr>
            <a:xfrm>
              <a:off x="514638" y="1229623"/>
              <a:ext cx="1894667" cy="0"/>
            </a:xfrm>
            <a:prstGeom prst="line">
              <a:avLst/>
            </a:prstGeom>
            <a:ln w="57150">
              <a:solidFill>
                <a:srgbClr val="4138A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799B257C-14DD-45F6-BB33-7C2F3E7F74C6}"/>
              </a:ext>
            </a:extLst>
          </p:cNvPr>
          <p:cNvGrpSpPr/>
          <p:nvPr/>
        </p:nvGrpSpPr>
        <p:grpSpPr>
          <a:xfrm>
            <a:off x="-15868" y="3555301"/>
            <a:ext cx="3478043" cy="1646091"/>
            <a:chOff x="514638" y="334273"/>
            <a:chExt cx="4012388" cy="1905000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8B52EED4-CD52-4389-B4C9-5D0D0C0610F6}"/>
                </a:ext>
              </a:extLst>
            </p:cNvPr>
            <p:cNvGrpSpPr/>
            <p:nvPr/>
          </p:nvGrpSpPr>
          <p:grpSpPr>
            <a:xfrm>
              <a:off x="2409305" y="334273"/>
              <a:ext cx="2117721" cy="1905000"/>
              <a:chOff x="1628775" y="1139825"/>
              <a:chExt cx="2117721" cy="1905000"/>
            </a:xfrm>
          </p:grpSpPr>
          <p:sp>
            <p:nvSpPr>
              <p:cNvPr id="42" name="Hexagon 41">
                <a:extLst>
                  <a:ext uri="{FF2B5EF4-FFF2-40B4-BE49-F238E27FC236}">
                    <a16:creationId xmlns:a16="http://schemas.microsoft.com/office/drawing/2014/main" id="{CBEA5DB5-174D-49E2-8381-66E370C0D081}"/>
                  </a:ext>
                </a:extLst>
              </p:cNvPr>
              <p:cNvSpPr/>
              <p:nvPr/>
            </p:nvSpPr>
            <p:spPr>
              <a:xfrm>
                <a:off x="1628775" y="1139825"/>
                <a:ext cx="1981200" cy="1790700"/>
              </a:xfrm>
              <a:prstGeom prst="hexagon">
                <a:avLst/>
              </a:prstGeom>
              <a:noFill/>
              <a:ln w="57150">
                <a:solidFill>
                  <a:srgbClr val="4138A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Hexagon 42">
                <a:extLst>
                  <a:ext uri="{FF2B5EF4-FFF2-40B4-BE49-F238E27FC236}">
                    <a16:creationId xmlns:a16="http://schemas.microsoft.com/office/drawing/2014/main" id="{0A771A85-662D-4A31-9B0D-988ECC1B4A37}"/>
                  </a:ext>
                </a:extLst>
              </p:cNvPr>
              <p:cNvSpPr/>
              <p:nvPr/>
            </p:nvSpPr>
            <p:spPr>
              <a:xfrm>
                <a:off x="1765296" y="1254125"/>
                <a:ext cx="1981200" cy="1790700"/>
              </a:xfrm>
              <a:prstGeom prst="hexagon">
                <a:avLst/>
              </a:prstGeom>
              <a:solidFill>
                <a:srgbClr val="4938A5">
                  <a:alpha val="6509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BA911034-275F-4661-92CD-BB0A698E5E23}"/>
                </a:ext>
              </a:extLst>
            </p:cNvPr>
            <p:cNvCxnSpPr/>
            <p:nvPr/>
          </p:nvCxnSpPr>
          <p:spPr>
            <a:xfrm>
              <a:off x="514638" y="1229623"/>
              <a:ext cx="1894667" cy="0"/>
            </a:xfrm>
            <a:prstGeom prst="line">
              <a:avLst/>
            </a:prstGeom>
            <a:ln w="57150">
              <a:solidFill>
                <a:srgbClr val="4138A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500F7CBB-20F4-4831-B9EE-1254B6DDB0B0}"/>
              </a:ext>
            </a:extLst>
          </p:cNvPr>
          <p:cNvGrpSpPr/>
          <p:nvPr/>
        </p:nvGrpSpPr>
        <p:grpSpPr>
          <a:xfrm flipH="1">
            <a:off x="5464483" y="3555301"/>
            <a:ext cx="3587136" cy="1646091"/>
            <a:chOff x="514638" y="334273"/>
            <a:chExt cx="4012388" cy="1905000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EF55524C-5882-4D4B-A324-9F0033D53931}"/>
                </a:ext>
              </a:extLst>
            </p:cNvPr>
            <p:cNvGrpSpPr/>
            <p:nvPr/>
          </p:nvGrpSpPr>
          <p:grpSpPr>
            <a:xfrm>
              <a:off x="2409305" y="334273"/>
              <a:ext cx="2117721" cy="1905000"/>
              <a:chOff x="1628775" y="1139825"/>
              <a:chExt cx="2117721" cy="1905000"/>
            </a:xfrm>
          </p:grpSpPr>
          <p:sp>
            <p:nvSpPr>
              <p:cNvPr id="58" name="Hexagon 57">
                <a:extLst>
                  <a:ext uri="{FF2B5EF4-FFF2-40B4-BE49-F238E27FC236}">
                    <a16:creationId xmlns:a16="http://schemas.microsoft.com/office/drawing/2014/main" id="{E4C08E5A-3F36-4A1E-85B4-E24129F66B4B}"/>
                  </a:ext>
                </a:extLst>
              </p:cNvPr>
              <p:cNvSpPr/>
              <p:nvPr/>
            </p:nvSpPr>
            <p:spPr>
              <a:xfrm>
                <a:off x="1628775" y="1139825"/>
                <a:ext cx="1981200" cy="1790700"/>
              </a:xfrm>
              <a:prstGeom prst="hexagon">
                <a:avLst/>
              </a:prstGeom>
              <a:noFill/>
              <a:ln w="57150">
                <a:solidFill>
                  <a:srgbClr val="4138A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Hexagon 58">
                <a:extLst>
                  <a:ext uri="{FF2B5EF4-FFF2-40B4-BE49-F238E27FC236}">
                    <a16:creationId xmlns:a16="http://schemas.microsoft.com/office/drawing/2014/main" id="{4F4B980E-1519-4250-A8E6-A0D4694E6904}"/>
                  </a:ext>
                </a:extLst>
              </p:cNvPr>
              <p:cNvSpPr/>
              <p:nvPr/>
            </p:nvSpPr>
            <p:spPr>
              <a:xfrm>
                <a:off x="1765296" y="1254125"/>
                <a:ext cx="1981200" cy="1790700"/>
              </a:xfrm>
              <a:prstGeom prst="hexagon">
                <a:avLst/>
              </a:prstGeom>
              <a:solidFill>
                <a:srgbClr val="4938A5">
                  <a:alpha val="6509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19EF032C-663A-4F57-A3E5-E256F34DDD7E}"/>
                </a:ext>
              </a:extLst>
            </p:cNvPr>
            <p:cNvCxnSpPr/>
            <p:nvPr/>
          </p:nvCxnSpPr>
          <p:spPr>
            <a:xfrm>
              <a:off x="514638" y="1229623"/>
              <a:ext cx="1894667" cy="0"/>
            </a:xfrm>
            <a:prstGeom prst="line">
              <a:avLst/>
            </a:prstGeom>
            <a:ln w="57150">
              <a:solidFill>
                <a:srgbClr val="4138A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890488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BA45E48A-4B97-419F-B0FD-3C478533CBD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01000"/>
                    </a14:imgEffect>
                    <a14:imgEffect>
                      <a14:brightnessContrast bright="-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07320F0-7586-484D-BA51-CADABB899D1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025" t="15725" r="22900" b="31555"/>
          <a:stretch/>
        </p:blipFill>
        <p:spPr>
          <a:xfrm>
            <a:off x="4477859" y="1374646"/>
            <a:ext cx="3426829" cy="313307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20E9122-C316-411E-90D4-B2F64FD1BB54}"/>
              </a:ext>
            </a:extLst>
          </p:cNvPr>
          <p:cNvSpPr txBox="1"/>
          <p:nvPr/>
        </p:nvSpPr>
        <p:spPr>
          <a:xfrm>
            <a:off x="2486229" y="4476112"/>
            <a:ext cx="71528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>
                <a:solidFill>
                  <a:srgbClr val="E0E5E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Innovate.  Secure. Optimize</a:t>
            </a:r>
            <a:r>
              <a:rPr lang="en-US" sz="2000"/>
              <a:t>. 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AC37092-5B7D-40FB-92D0-11418E2E6D1E}"/>
              </a:ext>
            </a:extLst>
          </p:cNvPr>
          <p:cNvSpPr/>
          <p:nvPr/>
        </p:nvSpPr>
        <p:spPr>
          <a:xfrm>
            <a:off x="3002183" y="2131433"/>
            <a:ext cx="6636893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divot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9600" b="1">
                <a:ln/>
                <a:solidFill>
                  <a:srgbClr val="B2B1D5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AUTOPEN</a:t>
            </a:r>
          </a:p>
        </p:txBody>
      </p:sp>
    </p:spTree>
    <p:extLst>
      <p:ext uri="{BB962C8B-B14F-4D97-AF65-F5344CB8AC3E}">
        <p14:creationId xmlns:p14="http://schemas.microsoft.com/office/powerpoint/2010/main" val="10311213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9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A7740BED-9FC0-48B2-A44E-A115A199EF6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-4707467" y="-4617423"/>
            <a:ext cx="5289052" cy="397395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1611DB5-7C0B-477D-88D6-B13069950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/>
              <a:t>Team Introduction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E67620D-740B-4D63-82BD-21BCAACF83A4}"/>
              </a:ext>
            </a:extLst>
          </p:cNvPr>
          <p:cNvSpPr/>
          <p:nvPr/>
        </p:nvSpPr>
        <p:spPr>
          <a:xfrm>
            <a:off x="1508557" y="1690688"/>
            <a:ext cx="2817341" cy="2028696"/>
          </a:xfrm>
          <a:prstGeom prst="rect">
            <a:avLst/>
          </a:prstGeom>
          <a:noFill/>
          <a:ln w="57150">
            <a:solidFill>
              <a:srgbClr val="57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3200">
                <a:solidFill>
                  <a:schemeClr val="tx1"/>
                </a:solidFill>
              </a:rPr>
              <a:t>Joshua </a:t>
            </a:r>
          </a:p>
          <a:p>
            <a:pPr algn="ctr"/>
            <a:r>
              <a:rPr lang="en-US" sz="3200">
                <a:solidFill>
                  <a:schemeClr val="tx1"/>
                </a:solidFill>
              </a:rPr>
              <a:t>Buscher</a:t>
            </a:r>
          </a:p>
          <a:p>
            <a:pPr algn="ctr"/>
            <a:r>
              <a:rPr lang="en-US" b="1">
                <a:solidFill>
                  <a:schemeClr val="tx1"/>
                </a:solidFill>
              </a:rPr>
              <a:t>Documentation Specialist</a:t>
            </a:r>
            <a:r>
              <a:rPr lang="en-US">
                <a:solidFill>
                  <a:schemeClr val="tx1"/>
                </a:solidFill>
              </a:rPr>
              <a:t>​ </a:t>
            </a:r>
            <a:endParaRPr lang="en-US" b="1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A844D85-CAFB-49CD-9199-8D32213B1B41}"/>
              </a:ext>
            </a:extLst>
          </p:cNvPr>
          <p:cNvSpPr/>
          <p:nvPr/>
        </p:nvSpPr>
        <p:spPr>
          <a:xfrm>
            <a:off x="7118924" y="4021099"/>
            <a:ext cx="2817341" cy="2028696"/>
          </a:xfrm>
          <a:prstGeom prst="rect">
            <a:avLst/>
          </a:prstGeom>
          <a:noFill/>
          <a:ln w="57150">
            <a:solidFill>
              <a:srgbClr val="57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Myles Scott</a:t>
            </a:r>
          </a:p>
          <a:p>
            <a:pPr algn="ctr"/>
            <a:r>
              <a:rPr lang="en-US" b="1">
                <a:solidFill>
                  <a:schemeClr val="tx1"/>
                </a:solidFill>
              </a:rPr>
              <a:t>Web Developer – Frontend and Web Design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82D6B5D-61DA-441B-B76F-404D5A85447D}"/>
              </a:ext>
            </a:extLst>
          </p:cNvPr>
          <p:cNvSpPr/>
          <p:nvPr/>
        </p:nvSpPr>
        <p:spPr>
          <a:xfrm>
            <a:off x="5192799" y="1690688"/>
            <a:ext cx="2817341" cy="2028696"/>
          </a:xfrm>
          <a:prstGeom prst="rect">
            <a:avLst/>
          </a:prstGeom>
          <a:noFill/>
          <a:ln w="57150">
            <a:solidFill>
              <a:srgbClr val="57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3200">
                <a:solidFill>
                  <a:schemeClr val="tx1"/>
                </a:solidFill>
              </a:rPr>
              <a:t>Calla Robison</a:t>
            </a:r>
          </a:p>
          <a:p>
            <a:pPr algn="ctr"/>
            <a:r>
              <a:rPr lang="en-US" b="1">
                <a:solidFill>
                  <a:schemeClr val="tx1"/>
                </a:solidFill>
              </a:rPr>
              <a:t>Web Developer - Backend and Web Design</a:t>
            </a:r>
            <a:r>
              <a:rPr lang="en-US">
                <a:solidFill>
                  <a:schemeClr val="tx1"/>
                </a:solidFill>
              </a:rPr>
              <a:t> ​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1C6ADF6-83AC-4EBA-A436-2F82AD967A09}"/>
              </a:ext>
            </a:extLst>
          </p:cNvPr>
          <p:cNvSpPr/>
          <p:nvPr/>
        </p:nvSpPr>
        <p:spPr>
          <a:xfrm>
            <a:off x="3198746" y="4021099"/>
            <a:ext cx="2817341" cy="2028696"/>
          </a:xfrm>
          <a:prstGeom prst="rect">
            <a:avLst/>
          </a:prstGeom>
          <a:noFill/>
          <a:ln w="57150">
            <a:solidFill>
              <a:srgbClr val="57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>
                <a:solidFill>
                  <a:schemeClr val="tx1"/>
                </a:solidFill>
              </a:rPr>
              <a:t>Caleb Hall</a:t>
            </a:r>
          </a:p>
          <a:p>
            <a:pPr algn="ctr"/>
            <a:r>
              <a:rPr lang="en-US" b="1">
                <a:solidFill>
                  <a:schemeClr val="tx1"/>
                </a:solidFill>
              </a:rPr>
              <a:t>Scrum Master and </a:t>
            </a:r>
            <a:r>
              <a:rPr lang="en-US" b="1" err="1">
                <a:solidFill>
                  <a:schemeClr val="tx1"/>
                </a:solidFill>
              </a:rPr>
              <a:t>Pentester</a:t>
            </a:r>
            <a:r>
              <a:rPr lang="en-US" sz="1600" b="1">
                <a:solidFill>
                  <a:schemeClr val="tx1"/>
                </a:solidFill>
              </a:rPr>
              <a:t>​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F227E8-87E4-40F5-8B6B-49EE78E96E32}"/>
              </a:ext>
            </a:extLst>
          </p:cNvPr>
          <p:cNvSpPr/>
          <p:nvPr/>
        </p:nvSpPr>
        <p:spPr>
          <a:xfrm>
            <a:off x="8877041" y="1690688"/>
            <a:ext cx="2817341" cy="2028696"/>
          </a:xfrm>
          <a:prstGeom prst="rect">
            <a:avLst/>
          </a:prstGeom>
          <a:noFill/>
          <a:ln w="57150">
            <a:solidFill>
              <a:srgbClr val="57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>
                <a:solidFill>
                  <a:schemeClr val="tx1"/>
                </a:solidFill>
              </a:rPr>
              <a:t>Michael Allen</a:t>
            </a:r>
          </a:p>
          <a:p>
            <a:pPr algn="ctr"/>
            <a:r>
              <a:rPr lang="en-US" b="1">
                <a:solidFill>
                  <a:schemeClr val="tx1"/>
                </a:solidFill>
              </a:rPr>
              <a:t>Project Planner and </a:t>
            </a:r>
            <a:r>
              <a:rPr lang="en-US" b="1" err="1">
                <a:solidFill>
                  <a:schemeClr val="tx1"/>
                </a:solidFill>
              </a:rPr>
              <a:t>Pentester</a:t>
            </a:r>
            <a:r>
              <a:rPr lang="en-US">
                <a:solidFill>
                  <a:schemeClr val="tx1"/>
                </a:solidFill>
              </a:rPr>
              <a:t>​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DC79622A-F3D1-491F-A723-7F485B806E0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rgbClr val="4938A5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22343" t="79419" b="-1"/>
          <a:stretch/>
        </p:blipFill>
        <p:spPr>
          <a:xfrm rot="16200000">
            <a:off x="-2606505" y="2592025"/>
            <a:ext cx="6858001" cy="1673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1122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99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9A366-7E66-4E00-98E4-700806F2AD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Mission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CAEA33B-4CBB-4D73-AD80-0AC516DF23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-8342878" y="-3562121"/>
            <a:ext cx="7115090" cy="4976989"/>
          </a:xfrm>
          <a:noFill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F37902C-C31B-4260-BB8B-04A7D729B26E}"/>
              </a:ext>
            </a:extLst>
          </p:cNvPr>
          <p:cNvSpPr txBox="1"/>
          <p:nvPr/>
        </p:nvSpPr>
        <p:spPr>
          <a:xfrm>
            <a:off x="357715" y="8656638"/>
            <a:ext cx="66675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5" tooltip="https://www.pngall.com/cybersecurity-png/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6" tooltip="https://creativecommons.org/licenses/by-nc/3.0/"/>
              </a:rPr>
              <a:t>CC BY-NC</a:t>
            </a:r>
            <a:endParaRPr lang="en-US" sz="900"/>
          </a:p>
        </p:txBody>
      </p:sp>
      <p:sp>
        <p:nvSpPr>
          <p:cNvPr id="10" name="Flowchart: Alternate Process 9">
            <a:extLst>
              <a:ext uri="{FF2B5EF4-FFF2-40B4-BE49-F238E27FC236}">
                <a16:creationId xmlns:a16="http://schemas.microsoft.com/office/drawing/2014/main" id="{630D3451-B8D2-47D4-AF89-17763AA23EEE}"/>
              </a:ext>
            </a:extLst>
          </p:cNvPr>
          <p:cNvSpPr/>
          <p:nvPr/>
        </p:nvSpPr>
        <p:spPr>
          <a:xfrm>
            <a:off x="3486389" y="1851801"/>
            <a:ext cx="6233698" cy="1006108"/>
          </a:xfrm>
          <a:prstGeom prst="flowChartAlternateProcess">
            <a:avLst/>
          </a:prstGeom>
          <a:solidFill>
            <a:srgbClr val="352B41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lvl="2"/>
            <a:r>
              <a:rPr lang="en-US">
                <a:solidFill>
                  <a:srgbClr val="CAA6FB"/>
                </a:solidFill>
              </a:rPr>
              <a:t>A Safer Digital World through more accessible security</a:t>
            </a:r>
            <a:endParaRPr lang="en-US"/>
          </a:p>
        </p:txBody>
      </p:sp>
      <p:sp>
        <p:nvSpPr>
          <p:cNvPr id="11" name="Flowchart: Alternate Process 10">
            <a:extLst>
              <a:ext uri="{FF2B5EF4-FFF2-40B4-BE49-F238E27FC236}">
                <a16:creationId xmlns:a16="http://schemas.microsoft.com/office/drawing/2014/main" id="{814E1EE0-B579-4BF9-B7FE-C294982E28A6}"/>
              </a:ext>
            </a:extLst>
          </p:cNvPr>
          <p:cNvSpPr/>
          <p:nvPr/>
        </p:nvSpPr>
        <p:spPr>
          <a:xfrm>
            <a:off x="3052440" y="3570958"/>
            <a:ext cx="6632613" cy="1006108"/>
          </a:xfrm>
          <a:prstGeom prst="flowChartAlternateProcess">
            <a:avLst/>
          </a:prstGeom>
          <a:solidFill>
            <a:srgbClr val="352B41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0" tIns="45720" rIns="91440" bIns="45720" rtlCol="0" anchor="ctr"/>
          <a:lstStyle/>
          <a:p>
            <a:pPr lvl="1" fontAlgn="base"/>
            <a:r>
              <a:rPr lang="en-US">
                <a:solidFill>
                  <a:srgbClr val="CAA6FB"/>
                </a:solidFill>
              </a:rPr>
              <a:t>Empowering Organization Cybersecurity </a:t>
            </a:r>
            <a:endParaRPr lang="en-US"/>
          </a:p>
          <a:p>
            <a:pPr lvl="1"/>
            <a:r>
              <a:rPr lang="en-US">
                <a:solidFill>
                  <a:srgbClr val="CAA6FB"/>
                </a:solidFill>
              </a:rPr>
              <a:t>through driving down testing costs </a:t>
            </a:r>
            <a:endParaRPr lang="en-US"/>
          </a:p>
        </p:txBody>
      </p:sp>
      <p:sp>
        <p:nvSpPr>
          <p:cNvPr id="12" name="Flowchart: Alternate Process 11">
            <a:extLst>
              <a:ext uri="{FF2B5EF4-FFF2-40B4-BE49-F238E27FC236}">
                <a16:creationId xmlns:a16="http://schemas.microsoft.com/office/drawing/2014/main" id="{5BF37E17-D0E3-460C-B821-F4D6986CA14A}"/>
              </a:ext>
            </a:extLst>
          </p:cNvPr>
          <p:cNvSpPr/>
          <p:nvPr/>
        </p:nvSpPr>
        <p:spPr>
          <a:xfrm>
            <a:off x="3063813" y="5135132"/>
            <a:ext cx="6639024" cy="1006108"/>
          </a:xfrm>
          <a:prstGeom prst="flowChartAlternateProcess">
            <a:avLst/>
          </a:prstGeom>
          <a:solidFill>
            <a:srgbClr val="352B41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0" tIns="45720" rIns="91440" bIns="45720" rtlCol="0" anchor="ctr"/>
          <a:lstStyle/>
          <a:p>
            <a:pPr lvl="1"/>
            <a:r>
              <a:rPr lang="en-US">
                <a:solidFill>
                  <a:srgbClr val="CAA6FB"/>
                </a:solidFill>
              </a:rPr>
              <a:t>Distribute an online method for companies to easily test their own website vulnerabilities</a:t>
            </a:r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F53151C-8225-45A7-8986-487EAE66209F}"/>
              </a:ext>
            </a:extLst>
          </p:cNvPr>
          <p:cNvGrpSpPr/>
          <p:nvPr/>
        </p:nvGrpSpPr>
        <p:grpSpPr>
          <a:xfrm>
            <a:off x="2523497" y="1662789"/>
            <a:ext cx="1371600" cy="1371600"/>
            <a:chOff x="6739465" y="-1968008"/>
            <a:chExt cx="1540935" cy="1413573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3FA3289-665F-4FB9-B97E-CB9CE8E7F47D}"/>
                </a:ext>
              </a:extLst>
            </p:cNvPr>
            <p:cNvSpPr/>
            <p:nvPr/>
          </p:nvSpPr>
          <p:spPr>
            <a:xfrm>
              <a:off x="6739465" y="-1879998"/>
              <a:ext cx="1540935" cy="1325563"/>
            </a:xfrm>
            <a:prstGeom prst="ellipse">
              <a:avLst/>
            </a:prstGeom>
            <a:solidFill>
              <a:srgbClr val="9C80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" name="Graphic 14" descr="Group brainstorm">
              <a:extLst>
                <a:ext uri="{FF2B5EF4-FFF2-40B4-BE49-F238E27FC236}">
                  <a16:creationId xmlns:a16="http://schemas.microsoft.com/office/drawing/2014/main" id="{15BBDE11-F7F8-4D4E-AC94-8D0B8A8239A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814693" y="-1968008"/>
              <a:ext cx="1413573" cy="1413573"/>
            </a:xfrm>
            <a:prstGeom prst="rect">
              <a:avLst/>
            </a:prstGeom>
          </p:spPr>
        </p:pic>
      </p:grpSp>
      <p:sp>
        <p:nvSpPr>
          <p:cNvPr id="17" name="Oval 16">
            <a:extLst>
              <a:ext uri="{FF2B5EF4-FFF2-40B4-BE49-F238E27FC236}">
                <a16:creationId xmlns:a16="http://schemas.microsoft.com/office/drawing/2014/main" id="{6508EAB3-65B5-42FF-9FC3-41F5E6889B88}"/>
              </a:ext>
            </a:extLst>
          </p:cNvPr>
          <p:cNvSpPr/>
          <p:nvPr/>
        </p:nvSpPr>
        <p:spPr>
          <a:xfrm>
            <a:off x="2458086" y="3429001"/>
            <a:ext cx="1371600" cy="1281238"/>
          </a:xfrm>
          <a:prstGeom prst="ellipse">
            <a:avLst/>
          </a:prstGeom>
          <a:solidFill>
            <a:srgbClr val="9C80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1B0B55A-A63F-4C1B-A6C5-D7BB0E1347C6}"/>
              </a:ext>
            </a:extLst>
          </p:cNvPr>
          <p:cNvGrpSpPr/>
          <p:nvPr/>
        </p:nvGrpSpPr>
        <p:grpSpPr>
          <a:xfrm>
            <a:off x="2519995" y="5025236"/>
            <a:ext cx="1371600" cy="1371600"/>
            <a:chOff x="12984774" y="2915733"/>
            <a:chExt cx="1540935" cy="1433248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23BB30EA-68B3-498E-9662-5068CE2B8C12}"/>
                </a:ext>
              </a:extLst>
            </p:cNvPr>
            <p:cNvSpPr/>
            <p:nvPr/>
          </p:nvSpPr>
          <p:spPr>
            <a:xfrm>
              <a:off x="12984774" y="2922095"/>
              <a:ext cx="1540935" cy="1426886"/>
            </a:xfrm>
            <a:prstGeom prst="ellipse">
              <a:avLst/>
            </a:prstGeom>
            <a:solidFill>
              <a:srgbClr val="9C80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" name="Graphic 20" descr="Bullseye">
              <a:extLst>
                <a:ext uri="{FF2B5EF4-FFF2-40B4-BE49-F238E27FC236}">
                  <a16:creationId xmlns:a16="http://schemas.microsoft.com/office/drawing/2014/main" id="{BD9D414B-6303-4208-9112-56D79915009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3038617" y="2915733"/>
              <a:ext cx="1433248" cy="1433248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064117DE-3E58-BEC2-BB10-F579CB68968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652986" y="3560272"/>
            <a:ext cx="1043836" cy="1002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2173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9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5DFA0BF-A678-432D-BA1B-9202F3DA161A}"/>
              </a:ext>
            </a:extLst>
          </p:cNvPr>
          <p:cNvSpPr/>
          <p:nvPr/>
        </p:nvSpPr>
        <p:spPr>
          <a:xfrm>
            <a:off x="4513632" y="3025141"/>
            <a:ext cx="2731850" cy="2461259"/>
          </a:xfrm>
          <a:prstGeom prst="rect">
            <a:avLst/>
          </a:prstGeom>
          <a:noFill/>
          <a:ln w="57150">
            <a:solidFill>
              <a:srgbClr val="57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9F7BB67-901D-4255-AC83-214FFA8A5464}"/>
              </a:ext>
            </a:extLst>
          </p:cNvPr>
          <p:cNvSpPr/>
          <p:nvPr/>
        </p:nvSpPr>
        <p:spPr>
          <a:xfrm>
            <a:off x="7883049" y="3025141"/>
            <a:ext cx="2731850" cy="2461259"/>
          </a:xfrm>
          <a:prstGeom prst="rect">
            <a:avLst/>
          </a:prstGeom>
          <a:noFill/>
          <a:ln w="57150">
            <a:solidFill>
              <a:srgbClr val="57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9D8C948-A37B-4F7C-B626-5E393443603F}"/>
              </a:ext>
            </a:extLst>
          </p:cNvPr>
          <p:cNvSpPr/>
          <p:nvPr/>
        </p:nvSpPr>
        <p:spPr>
          <a:xfrm>
            <a:off x="1144216" y="3025141"/>
            <a:ext cx="2731850" cy="2461259"/>
          </a:xfrm>
          <a:prstGeom prst="rect">
            <a:avLst/>
          </a:prstGeom>
          <a:noFill/>
          <a:ln w="57150">
            <a:solidFill>
              <a:srgbClr val="57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77620E-C7D4-4BA4-8578-3C6BD6988D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9148"/>
            <a:ext cx="10515600" cy="1325563"/>
          </a:xfrm>
        </p:spPr>
        <p:txBody>
          <a:bodyPr/>
          <a:lstStyle/>
          <a:p>
            <a:pPr algn="ctr"/>
            <a:r>
              <a:rPr lang="en-US"/>
              <a:t>Timeline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6E8022D-9F55-4E13-B0E8-A3C80828DCD7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72656" y="907273"/>
          <a:ext cx="10846688" cy="28599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6CE19748-ECE4-4C55-B783-A52F145E26F9}"/>
              </a:ext>
            </a:extLst>
          </p:cNvPr>
          <p:cNvSpPr txBox="1"/>
          <p:nvPr/>
        </p:nvSpPr>
        <p:spPr>
          <a:xfrm>
            <a:off x="1451997" y="3317131"/>
            <a:ext cx="2119709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/>
              <a:t>Scope Changes: </a:t>
            </a:r>
          </a:p>
          <a:p>
            <a:r>
              <a:rPr lang="en-US"/>
              <a:t>Environmental changes/ scope redesign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C98B8A6-555B-4700-8E98-4B8C89CDBF9C}"/>
              </a:ext>
            </a:extLst>
          </p:cNvPr>
          <p:cNvSpPr/>
          <p:nvPr/>
        </p:nvSpPr>
        <p:spPr>
          <a:xfrm>
            <a:off x="4733166" y="3318958"/>
            <a:ext cx="2300512" cy="92333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en-US"/>
              <a:t>UI/UX Web: </a:t>
            </a:r>
          </a:p>
          <a:p>
            <a:r>
              <a:rPr lang="en-US">
                <a:solidFill>
                  <a:srgbClr val="000000"/>
                </a:solidFill>
                <a:ea typeface="+mn-lt"/>
                <a:cs typeface="+mn-lt"/>
              </a:rPr>
              <a:t>Website creation and Droplet set Up</a:t>
            </a:r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34DA3F8-58F7-4C99-BF73-4A0D9CFDA8EC}"/>
              </a:ext>
            </a:extLst>
          </p:cNvPr>
          <p:cNvSpPr/>
          <p:nvPr/>
        </p:nvSpPr>
        <p:spPr>
          <a:xfrm>
            <a:off x="8079046" y="3321067"/>
            <a:ext cx="2535621" cy="1200329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en-US"/>
              <a:t>Product Finalization: </a:t>
            </a:r>
          </a:p>
          <a:p>
            <a:r>
              <a:rPr lang="en-US"/>
              <a:t>Page refinement and full back-end integration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7C0B31B-12A9-4B27-9ED3-5B44E4144394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-17715892" y="-1091761"/>
            <a:ext cx="12192000" cy="6858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213B17-4575-4E65-A586-A60137F9236B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rcRect l="22343" t="79419" b="-1"/>
          <a:stretch/>
        </p:blipFill>
        <p:spPr>
          <a:xfrm>
            <a:off x="0" y="5930123"/>
            <a:ext cx="4659613" cy="927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1622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9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5DFA0BF-A678-432D-BA1B-9202F3DA161A}"/>
              </a:ext>
            </a:extLst>
          </p:cNvPr>
          <p:cNvSpPr/>
          <p:nvPr/>
        </p:nvSpPr>
        <p:spPr>
          <a:xfrm>
            <a:off x="4483750" y="2118710"/>
            <a:ext cx="2731850" cy="2461259"/>
          </a:xfrm>
          <a:prstGeom prst="rect">
            <a:avLst/>
          </a:prstGeom>
          <a:noFill/>
          <a:ln w="57150">
            <a:solidFill>
              <a:srgbClr val="57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9F7BB67-901D-4255-AC83-214FFA8A5464}"/>
              </a:ext>
            </a:extLst>
          </p:cNvPr>
          <p:cNvSpPr/>
          <p:nvPr/>
        </p:nvSpPr>
        <p:spPr>
          <a:xfrm>
            <a:off x="7813324" y="2118710"/>
            <a:ext cx="2731850" cy="2461259"/>
          </a:xfrm>
          <a:prstGeom prst="rect">
            <a:avLst/>
          </a:prstGeom>
          <a:noFill/>
          <a:ln w="57150">
            <a:solidFill>
              <a:srgbClr val="57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9D8C948-A37B-4F7C-B626-5E393443603F}"/>
              </a:ext>
            </a:extLst>
          </p:cNvPr>
          <p:cNvSpPr/>
          <p:nvPr/>
        </p:nvSpPr>
        <p:spPr>
          <a:xfrm>
            <a:off x="1144216" y="2118710"/>
            <a:ext cx="2731850" cy="2461259"/>
          </a:xfrm>
          <a:prstGeom prst="rect">
            <a:avLst/>
          </a:prstGeom>
          <a:noFill/>
          <a:ln w="57150">
            <a:solidFill>
              <a:srgbClr val="57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77620E-C7D4-4BA4-8578-3C6BD6988D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9148"/>
            <a:ext cx="10515600" cy="1325563"/>
          </a:xfrm>
        </p:spPr>
        <p:txBody>
          <a:bodyPr/>
          <a:lstStyle/>
          <a:p>
            <a:pPr algn="ctr"/>
            <a:r>
              <a:rPr lang="en-US"/>
              <a:t>What's Next?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CE19748-ECE4-4C55-B783-A52F145E26F9}"/>
              </a:ext>
            </a:extLst>
          </p:cNvPr>
          <p:cNvSpPr txBox="1"/>
          <p:nvPr/>
        </p:nvSpPr>
        <p:spPr>
          <a:xfrm>
            <a:off x="1451997" y="3059396"/>
            <a:ext cx="211970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/>
              <a:t>User information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C98B8A6-555B-4700-8E98-4B8C89CDBF9C}"/>
              </a:ext>
            </a:extLst>
          </p:cNvPr>
          <p:cNvSpPr/>
          <p:nvPr/>
        </p:nvSpPr>
        <p:spPr>
          <a:xfrm>
            <a:off x="4698303" y="3054997"/>
            <a:ext cx="2300512" cy="369332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/>
              <a:t>Data Visualization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34DA3F8-58F7-4C99-BF73-4A0D9CFDA8EC}"/>
              </a:ext>
            </a:extLst>
          </p:cNvPr>
          <p:cNvSpPr/>
          <p:nvPr/>
        </p:nvSpPr>
        <p:spPr>
          <a:xfrm>
            <a:off x="7861154" y="3083253"/>
            <a:ext cx="2694993" cy="646331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/>
              <a:t>Streamlined Communication 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7C0B31B-12A9-4B27-9ED3-5B44E4144394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-17715892" y="-1091761"/>
            <a:ext cx="12192000" cy="6858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213B17-4575-4E65-A586-A60137F9236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l="22343" t="79419" b="-1"/>
          <a:stretch/>
        </p:blipFill>
        <p:spPr>
          <a:xfrm>
            <a:off x="0" y="5930123"/>
            <a:ext cx="4659613" cy="927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7428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FE050E37-2479-432D-91B5-6C0EBA88F1B7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-9870" y="0"/>
            <a:ext cx="12192000" cy="68580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5857943-F05F-4CA3-A436-47B07F07E6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r="25409"/>
          <a:stretch/>
        </p:blipFill>
        <p:spPr>
          <a:xfrm>
            <a:off x="-9870" y="0"/>
            <a:ext cx="9117873" cy="6858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4010BD4-15B8-48DF-BFC3-200BA830C95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22343" t="79419" b="-1"/>
          <a:stretch/>
        </p:blipFill>
        <p:spPr>
          <a:xfrm>
            <a:off x="0" y="5930123"/>
            <a:ext cx="4659613" cy="92787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8A1FFA5-D420-4644-9984-EBE367DEC7D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1948420" y="8116012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B38DFA1-9697-4474-AAD3-E4C33C1681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Moving Foward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1D0FA62-2DF4-4202-B7A0-9F58422BC940}"/>
              </a:ext>
            </a:extLst>
          </p:cNvPr>
          <p:cNvSpPr/>
          <p:nvPr/>
        </p:nvSpPr>
        <p:spPr>
          <a:xfrm>
            <a:off x="3601365" y="1685240"/>
            <a:ext cx="4572000" cy="4219047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4138A5"/>
            </a:solidFill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34D7E6-9B89-4281-B319-8F507E29E510}"/>
              </a:ext>
            </a:extLst>
          </p:cNvPr>
          <p:cNvSpPr txBox="1"/>
          <p:nvPr/>
        </p:nvSpPr>
        <p:spPr>
          <a:xfrm>
            <a:off x="4147265" y="1903471"/>
            <a:ext cx="3286036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/>
              <a:t>Backend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DBBC877-C2B8-4915-BA80-134515989A39}"/>
              </a:ext>
            </a:extLst>
          </p:cNvPr>
          <p:cNvSpPr txBox="1"/>
          <p:nvPr/>
        </p:nvSpPr>
        <p:spPr>
          <a:xfrm>
            <a:off x="4541337" y="2365341"/>
            <a:ext cx="3280069" cy="31700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Calibri"/>
              <a:buChar char="-"/>
            </a:pPr>
            <a:r>
              <a:rPr lang="en-US" sz="1600"/>
              <a:t>Significant front end progress this sprint</a:t>
            </a:r>
          </a:p>
          <a:p>
            <a:pPr marL="742950" lvl="1" indent="-285750">
              <a:buFont typeface="Courier New"/>
              <a:buChar char="o"/>
            </a:pPr>
            <a:r>
              <a:rPr lang="en-US" sz="1600"/>
              <a:t>Moving on to back end</a:t>
            </a:r>
          </a:p>
          <a:p>
            <a:pPr marL="285750" indent="-285750">
              <a:buFont typeface="Calibri"/>
              <a:buChar char="-"/>
            </a:pPr>
            <a:r>
              <a:rPr lang="en-US" sz="1600"/>
              <a:t>Python scripts for API calls</a:t>
            </a:r>
          </a:p>
          <a:p>
            <a:pPr marL="742950" lvl="1" indent="-285750">
              <a:buFont typeface="Courier New"/>
              <a:buChar char="o"/>
            </a:pPr>
            <a:r>
              <a:rPr lang="en-US" sz="1600"/>
              <a:t>More secure</a:t>
            </a:r>
          </a:p>
          <a:p>
            <a:pPr marL="285750" indent="-285750">
              <a:buFont typeface="Calibri"/>
              <a:buChar char="-"/>
            </a:pPr>
            <a:r>
              <a:rPr lang="en-US" sz="1600"/>
              <a:t>Database implementation</a:t>
            </a:r>
          </a:p>
          <a:p>
            <a:pPr marL="742950" lvl="1" indent="-285750">
              <a:buFont typeface="Courier New"/>
              <a:buChar char="o"/>
            </a:pPr>
            <a:r>
              <a:rPr lang="en-US" sz="1600"/>
              <a:t>Allow for user accounts</a:t>
            </a:r>
          </a:p>
          <a:p>
            <a:pPr marL="742950" lvl="1" indent="-285750">
              <a:buFont typeface="Courier New"/>
              <a:buChar char="o"/>
            </a:pPr>
            <a:r>
              <a:rPr lang="en-US" sz="1600"/>
              <a:t>Full login functionality</a:t>
            </a:r>
          </a:p>
          <a:p>
            <a:pPr marL="285750" indent="-285750">
              <a:buFont typeface="Calibri"/>
              <a:buChar char="-"/>
            </a:pPr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248CD65-C434-45F3-A1F3-DDC0B8E1E2F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-10859242" y="-3968685"/>
            <a:ext cx="62574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1164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FE050E37-2479-432D-91B5-6C0EBA88F1B7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-9870" y="0"/>
            <a:ext cx="12192000" cy="68580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5857943-F05F-4CA3-A436-47B07F07E6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r="25409"/>
          <a:stretch/>
        </p:blipFill>
        <p:spPr>
          <a:xfrm>
            <a:off x="-9870" y="0"/>
            <a:ext cx="9117873" cy="6858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4010BD4-15B8-48DF-BFC3-200BA830C95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22343" t="79419" b="-1"/>
          <a:stretch/>
        </p:blipFill>
        <p:spPr>
          <a:xfrm>
            <a:off x="0" y="5930123"/>
            <a:ext cx="4659613" cy="92787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8A1FFA5-D420-4644-9984-EBE367DEC7D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2326930" y="8135934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B38DFA1-9697-4474-AAD3-E4C33C168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54050" y="449792"/>
            <a:ext cx="10515600" cy="1325563"/>
          </a:xfrm>
        </p:spPr>
        <p:txBody>
          <a:bodyPr/>
          <a:lstStyle/>
          <a:p>
            <a:pPr algn="ctr"/>
            <a:r>
              <a:rPr lang="en-US"/>
              <a:t>Moving Foward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1D0FA62-2DF4-4202-B7A0-9F58422BC940}"/>
              </a:ext>
            </a:extLst>
          </p:cNvPr>
          <p:cNvSpPr/>
          <p:nvPr/>
        </p:nvSpPr>
        <p:spPr>
          <a:xfrm>
            <a:off x="842228" y="1717967"/>
            <a:ext cx="7535333" cy="4208464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4138A5"/>
            </a:solidFill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34D7E6-9B89-4281-B319-8F507E29E510}"/>
              </a:ext>
            </a:extLst>
          </p:cNvPr>
          <p:cNvSpPr txBox="1"/>
          <p:nvPr/>
        </p:nvSpPr>
        <p:spPr>
          <a:xfrm>
            <a:off x="1691931" y="1988138"/>
            <a:ext cx="3286036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3600"/>
              <a:t>Frontend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DBBC877-C2B8-4915-BA80-134515989A39}"/>
              </a:ext>
            </a:extLst>
          </p:cNvPr>
          <p:cNvSpPr txBox="1"/>
          <p:nvPr/>
        </p:nvSpPr>
        <p:spPr>
          <a:xfrm>
            <a:off x="2173996" y="2739084"/>
            <a:ext cx="4948305" cy="276998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Calibri"/>
              <a:buChar char="-"/>
            </a:pPr>
            <a:r>
              <a:rPr lang="en-US" sz="2400"/>
              <a:t>User Dashboard</a:t>
            </a:r>
          </a:p>
          <a:p>
            <a:pPr marL="742950" lvl="1" indent="-285750">
              <a:buFont typeface="Courier New"/>
              <a:buChar char="o"/>
            </a:pPr>
            <a:r>
              <a:rPr lang="en-US" sz="2400"/>
              <a:t>Data visualization</a:t>
            </a:r>
          </a:p>
          <a:p>
            <a:pPr marL="742950" lvl="1" indent="-285750">
              <a:buFont typeface="Courier New"/>
              <a:buChar char="o"/>
            </a:pPr>
            <a:r>
              <a:rPr lang="en-US" sz="2400"/>
              <a:t>Filtering options for data visuals</a:t>
            </a:r>
          </a:p>
          <a:p>
            <a:pPr marL="742950" lvl="1" indent="-285750">
              <a:buFont typeface="Courier New"/>
              <a:buChar char="o"/>
            </a:pPr>
            <a:endParaRPr lang="en-US" sz="1400"/>
          </a:p>
          <a:p>
            <a:pPr marL="285750" indent="-285750">
              <a:buFont typeface="Calibri"/>
              <a:buChar char="-"/>
            </a:pPr>
            <a:endParaRPr lang="en-US" sz="1600"/>
          </a:p>
          <a:p>
            <a:endParaRPr lang="en-US" sz="1600"/>
          </a:p>
          <a:p>
            <a:endParaRPr lang="en-US" sz="1600"/>
          </a:p>
          <a:p>
            <a:endParaRPr lang="en-US" sz="160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248CD65-C434-45F3-A1F3-DDC0B8E1E2F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-10859242" y="-3968685"/>
            <a:ext cx="62574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5254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7030A0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21</Slides>
  <Notes>0</Notes>
  <HiddenSlides>3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office theme</vt:lpstr>
      <vt:lpstr>PowerPoint Presentation</vt:lpstr>
      <vt:lpstr>PowerPoint Presentation</vt:lpstr>
      <vt:lpstr>PowerPoint Presentation</vt:lpstr>
      <vt:lpstr>Team Introduction</vt:lpstr>
      <vt:lpstr>Mission</vt:lpstr>
      <vt:lpstr>Timeline</vt:lpstr>
      <vt:lpstr>What's Next?</vt:lpstr>
      <vt:lpstr>Moving Foward</vt:lpstr>
      <vt:lpstr>Moving Foward</vt:lpstr>
      <vt:lpstr>Burndown</vt:lpstr>
      <vt:lpstr>Design Considerations</vt:lpstr>
      <vt:lpstr>Budget</vt:lpstr>
      <vt:lpstr>Migration2</vt:lpstr>
      <vt:lpstr>System Architecture</vt:lpstr>
      <vt:lpstr>Hardware</vt:lpstr>
      <vt:lpstr>Sub-System Design: Web App</vt:lpstr>
      <vt:lpstr>Sub-System Design: Target</vt:lpstr>
      <vt:lpstr>DEMO</vt:lpstr>
      <vt:lpstr>Lessons Learned</vt:lpstr>
      <vt:lpstr>Q&amp;A</vt:lpstr>
      <vt:lpstr>Security  Solutions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Myles Scott</dc:creator>
  <cp:revision>1</cp:revision>
  <dcterms:created xsi:type="dcterms:W3CDTF">2024-03-05T02:17:18Z</dcterms:created>
  <dcterms:modified xsi:type="dcterms:W3CDTF">2024-03-07T20:07:44Z</dcterms:modified>
</cp:coreProperties>
</file>